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8" r:id="rId3"/>
    <p:sldId id="269" r:id="rId4"/>
    <p:sldId id="257" r:id="rId5"/>
    <p:sldId id="258" r:id="rId6"/>
    <p:sldId id="281" r:id="rId7"/>
    <p:sldId id="282" r:id="rId8"/>
    <p:sldId id="283" r:id="rId9"/>
    <p:sldId id="286" r:id="rId10"/>
    <p:sldId id="259" r:id="rId11"/>
    <p:sldId id="260" r:id="rId12"/>
    <p:sldId id="267" r:id="rId13"/>
    <p:sldId id="261" r:id="rId14"/>
    <p:sldId id="262" r:id="rId15"/>
    <p:sldId id="284" r:id="rId16"/>
    <p:sldId id="287" r:id="rId17"/>
    <p:sldId id="274" r:id="rId18"/>
    <p:sldId id="278" r:id="rId19"/>
    <p:sldId id="277" r:id="rId20"/>
    <p:sldId id="285" r:id="rId21"/>
    <p:sldId id="275" r:id="rId22"/>
    <p:sldId id="276" r:id="rId23"/>
    <p:sldId id="288" r:id="rId24"/>
    <p:sldId id="279" r:id="rId25"/>
    <p:sldId id="280" r:id="rId26"/>
    <p:sldId id="263" r:id="rId27"/>
    <p:sldId id="265" r:id="rId28"/>
    <p:sldId id="264" r:id="rId29"/>
    <p:sldId id="270" r:id="rId30"/>
    <p:sldId id="271" r:id="rId31"/>
    <p:sldId id="272" r:id="rId32"/>
    <p:sldId id="27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2" autoAdjust="0"/>
    <p:restoredTop sz="77778" autoAdjust="0"/>
  </p:normalViewPr>
  <p:slideViewPr>
    <p:cSldViewPr snapToGrid="0">
      <p:cViewPr varScale="1">
        <p:scale>
          <a:sx n="60" d="100"/>
          <a:sy n="60" d="100"/>
        </p:scale>
        <p:origin x="8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0282A-92E2-4D5A-BDD6-DBF801D1F6B9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EAC2D-1980-42C2-AD1D-C894A035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578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84B11-C50E-49A6-A4F7-E0DC23A5B571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9DEA5-C2B2-48C5-B26B-82B9981E1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390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9DEA5-C2B2-48C5-B26B-82B9981E12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0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9DEA5-C2B2-48C5-B26B-82B9981E12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47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9DEA5-C2B2-48C5-B26B-82B9981E12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9DEA5-C2B2-48C5-B26B-82B9981E12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17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9DEA5-C2B2-48C5-B26B-82B9981E12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6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9DEA5-C2B2-48C5-B26B-82B9981E12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0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9DEA5-C2B2-48C5-B26B-82B9981E12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9DEA5-C2B2-48C5-B26B-82B9981E12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8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9DEA5-C2B2-48C5-B26B-82B9981E12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47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9DEA5-C2B2-48C5-B26B-82B9981E12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2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8882-FF2A-4F90-AB94-593FDFC5A2F0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68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343E-BED2-4009-8B34-26A9E20FAE55}" type="datetime1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3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D81B-BB17-4D89-8C2D-BEA86E9A784F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81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24ED-658D-4E08-AAE3-DFFB848CA1AF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3045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2EAFB-5773-4700-8F2C-66054A0FF7A3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1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C609-44E8-460E-AC5A-72361CC771F7}" type="datetime1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89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DBC9B-171A-4B7D-BA38-3194BF21F54A}" type="datetime1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08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F7D4-E24F-45D2-8A7A-B70308D96D56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55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3821-F3F1-45DC-A5D4-280F02802323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0DE15-019E-47A8-A840-F329F5EB307E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84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0BF4-BF73-4375-9BFB-5C937EC1B828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8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64D36-1A82-4A04-8510-E4CDB042742E}" type="datetime1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5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28240-F4FE-4D00-AEE0-71A7A2A0CC5A}" type="datetime1">
              <a:rPr lang="en-US" smtClean="0"/>
              <a:t>4/20/2017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4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CAF22-2216-4DD2-8AA1-4C6F85D4FC11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7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7529-7629-4084-AD72-AE806F84D4F9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E486-4742-4658-BBBD-F3F8BEFD5521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9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8C15-B623-4731-B304-0889BC39F830}" type="datetime1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9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1FB71EE-13AC-4907-B28B-88A815FD9CE7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F3828-288C-4DA5-8182-E0201CA56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5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Stock Predictions</a:t>
            </a:r>
            <a:br>
              <a:rPr lang="en-US" dirty="0" smtClean="0"/>
            </a:br>
            <a:r>
              <a:rPr lang="en-US" dirty="0" smtClean="0"/>
              <a:t>Project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Dinesh Daultani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6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Gathering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Stock Indices:</a:t>
            </a:r>
          </a:p>
          <a:p>
            <a:pPr lvl="1"/>
            <a:r>
              <a:rPr lang="en-US" dirty="0" smtClean="0"/>
              <a:t>DJIA index prices</a:t>
            </a:r>
          </a:p>
          <a:p>
            <a:pPr lvl="1"/>
            <a:r>
              <a:rPr lang="en-US" dirty="0" smtClean="0"/>
              <a:t>Snippet: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NY Times Archive API</a:t>
            </a:r>
          </a:p>
          <a:p>
            <a:pPr lvl="1"/>
            <a:r>
              <a:rPr lang="en-US" dirty="0"/>
              <a:t>News articles</a:t>
            </a:r>
          </a:p>
          <a:p>
            <a:r>
              <a:rPr lang="en-US" dirty="0" smtClean="0"/>
              <a:t>Both data are collected for 10 years i.e. 2007 - 2016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35" y="3315701"/>
            <a:ext cx="7934126" cy="614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0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Processing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Articles </a:t>
            </a:r>
            <a:r>
              <a:rPr lang="en-US" dirty="0" smtClean="0"/>
              <a:t>Filtering:</a:t>
            </a:r>
          </a:p>
          <a:p>
            <a:pPr lvl="1"/>
            <a:r>
              <a:rPr lang="en-US" dirty="0"/>
              <a:t>Sections included: 'Business', 'National', 'World', 'U.S.' , 'Politics', 'Opinion', 'Tech', 'Science',  'Health' and </a:t>
            </a:r>
            <a:r>
              <a:rPr lang="en-US" dirty="0" smtClean="0"/>
              <a:t>'Foreign‘</a:t>
            </a:r>
          </a:p>
          <a:p>
            <a:pPr lvl="1"/>
            <a:r>
              <a:rPr lang="en-US" dirty="0" smtClean="0"/>
              <a:t>Approximately 400,000 articles selected from 1 Million articles</a:t>
            </a:r>
          </a:p>
          <a:p>
            <a:r>
              <a:rPr lang="en-US" dirty="0"/>
              <a:t>Merge stock </a:t>
            </a:r>
            <a:r>
              <a:rPr lang="en-US" dirty="0" smtClean="0"/>
              <a:t>indices closing price with articles</a:t>
            </a:r>
          </a:p>
          <a:p>
            <a:r>
              <a:rPr lang="en-US" dirty="0" smtClean="0"/>
              <a:t>Storing (pickling) the data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1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NLTK (Natural language toolkit) package</a:t>
            </a:r>
          </a:p>
          <a:p>
            <a:pPr lvl="1"/>
            <a:r>
              <a:rPr lang="en-US" dirty="0"/>
              <a:t>It is a suite of open source Python modules, data sets and tutorials supporting research and development in Natural Language Processing</a:t>
            </a:r>
            <a:endParaRPr lang="en-US" dirty="0" smtClean="0"/>
          </a:p>
          <a:p>
            <a:r>
              <a:rPr lang="en-US" dirty="0" smtClean="0"/>
              <a:t>Vader Sentiment Analyzer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simple rule-based model for general sentiment analysis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Sentiment Analysis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0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Sentiment </a:t>
            </a:r>
            <a:r>
              <a:rPr lang="en-US" b="1" dirty="0" smtClean="0"/>
              <a:t>Analysis (Continued)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06" y="1816770"/>
            <a:ext cx="11605862" cy="296746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5456763"/>
            <a:ext cx="4432528" cy="114305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7170" y="1363185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Code Snippet: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Output from sentiment analysis: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07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models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models based on splitting of the data: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Training data - 8 years, Testing data - 2 years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Training data – 10 months, Testing data – 2 months (Repeat the process for 10 years of data)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Models applied:</a:t>
            </a:r>
            <a:endParaRPr lang="en-US" dirty="0"/>
          </a:p>
          <a:p>
            <a:pPr lvl="1"/>
            <a:r>
              <a:rPr lang="en-US" dirty="0" smtClean="0"/>
              <a:t>Random Forest</a:t>
            </a:r>
          </a:p>
          <a:p>
            <a:pPr lvl="1"/>
            <a:r>
              <a:rPr lang="en-US" dirty="0" smtClean="0"/>
              <a:t>Linear Regression</a:t>
            </a:r>
          </a:p>
          <a:p>
            <a:pPr lvl="1"/>
            <a:r>
              <a:rPr lang="en-US" dirty="0" smtClean="0"/>
              <a:t>Multi-Layer Perceptron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6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" y="1329444"/>
            <a:ext cx="4219074" cy="25954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94" y="1933458"/>
            <a:ext cx="7750706" cy="49269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3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1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 Random Forest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147021" y="30903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Code snippet:</a:t>
            </a:r>
          </a:p>
          <a:p>
            <a:r>
              <a:rPr lang="en-US" dirty="0" err="1" smtClean="0"/>
              <a:t>rf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RandomForestRegressor</a:t>
            </a:r>
            <a:r>
              <a:rPr lang="en-US" dirty="0"/>
              <a:t>()</a:t>
            </a:r>
          </a:p>
          <a:p>
            <a:r>
              <a:rPr lang="en-US" dirty="0" err="1"/>
              <a:t>rf.fit</a:t>
            </a:r>
            <a:r>
              <a:rPr lang="en-US" dirty="0"/>
              <a:t>(</a:t>
            </a:r>
            <a:r>
              <a:rPr lang="en-US" dirty="0" err="1"/>
              <a:t>numpy_df_train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63" y="1503154"/>
            <a:ext cx="7006289" cy="4670859"/>
          </a:xfrm>
        </p:spPr>
      </p:pic>
      <p:sp>
        <p:nvSpPr>
          <p:cNvPr id="9" name="Rectangle 8"/>
          <p:cNvSpPr/>
          <p:nvPr/>
        </p:nvSpPr>
        <p:spPr>
          <a:xfrm>
            <a:off x="1323484" y="1546476"/>
            <a:ext cx="3139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Method 1: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raining – 8 years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esting – 2 years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5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Forest (Continued)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46111" y="1253083"/>
            <a:ext cx="3139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Method 2: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raining – 10 months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esting – 2 months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98" y="2653613"/>
            <a:ext cx="5541743" cy="3925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95" y="2653613"/>
            <a:ext cx="5552149" cy="3911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Random Forest </a:t>
            </a:r>
            <a:r>
              <a:rPr lang="en-US" b="1" dirty="0"/>
              <a:t>(Continued)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83" y="1777044"/>
            <a:ext cx="5751844" cy="40783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8" y="1777044"/>
            <a:ext cx="5662808" cy="407832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0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Biography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4762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Completed bachelor’s in Computer Science from </a:t>
            </a:r>
            <a:r>
              <a:rPr lang="en-US" dirty="0" err="1" smtClean="0"/>
              <a:t>Chameli</a:t>
            </a:r>
            <a:r>
              <a:rPr lang="en-US" dirty="0" smtClean="0"/>
              <a:t> Devi School of Engineering, Indore, India in 2014</a:t>
            </a:r>
          </a:p>
          <a:p>
            <a:r>
              <a:rPr lang="en-US" dirty="0" smtClean="0"/>
              <a:t>Currently working as a Statistical Analyst Intern in RR Donnelley</a:t>
            </a:r>
          </a:p>
          <a:p>
            <a:r>
              <a:rPr lang="en-US" dirty="0" smtClean="0"/>
              <a:t>Proficient with lots of programming languages such as C, C++, Java, Python, R</a:t>
            </a:r>
          </a:p>
          <a:p>
            <a:r>
              <a:rPr lang="en-US" dirty="0" smtClean="0"/>
              <a:t>Have proficient technical knowledge of various computer science domains</a:t>
            </a:r>
          </a:p>
          <a:p>
            <a:r>
              <a:rPr lang="en-US" dirty="0" smtClean="0"/>
              <a:t>Involved in lots of committees on campus and off-campus</a:t>
            </a:r>
          </a:p>
          <a:p>
            <a:pPr lvl="1"/>
            <a:r>
              <a:rPr lang="en-US" dirty="0" smtClean="0"/>
              <a:t>Indian Student Association (President)</a:t>
            </a:r>
          </a:p>
          <a:p>
            <a:pPr lvl="1"/>
            <a:r>
              <a:rPr lang="en-US" dirty="0" smtClean="0"/>
              <a:t>Intel Student Ambassador AI</a:t>
            </a:r>
          </a:p>
          <a:p>
            <a:pPr lvl="1"/>
            <a:r>
              <a:rPr lang="en-US" dirty="0" smtClean="0"/>
              <a:t>Graduate Student Advisory Council</a:t>
            </a:r>
          </a:p>
          <a:p>
            <a:pPr lvl="1"/>
            <a:r>
              <a:rPr lang="en-US" dirty="0" smtClean="0"/>
              <a:t>Internationalization Student Panel (member)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7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6" y="1305965"/>
            <a:ext cx="6761277" cy="443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084" y="5882931"/>
            <a:ext cx="6553537" cy="8382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38736" y="5093259"/>
            <a:ext cx="3850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Coefficients for 4 features from Linear Regression Model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57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 Linear Regression(Continued)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5" y="2441643"/>
            <a:ext cx="5793438" cy="4065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01" y="2441643"/>
            <a:ext cx="5519816" cy="40650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6111" y="1152983"/>
            <a:ext cx="3139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Method 2: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raining – 10 months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esting – 2 months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335301" y="12914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Code Snippet:</a:t>
            </a:r>
          </a:p>
          <a:p>
            <a:r>
              <a:rPr lang="en-US" dirty="0" err="1" smtClean="0"/>
              <a:t>lr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LogisticRegression</a:t>
            </a:r>
            <a:r>
              <a:rPr lang="en-US" dirty="0"/>
              <a:t>()</a:t>
            </a:r>
          </a:p>
          <a:p>
            <a:r>
              <a:rPr lang="en-US" dirty="0" err="1" smtClean="0"/>
              <a:t>lr.fit</a:t>
            </a:r>
            <a:r>
              <a:rPr lang="en-US" dirty="0" smtClean="0"/>
              <a:t>(</a:t>
            </a:r>
            <a:r>
              <a:rPr lang="en-US" dirty="0" err="1" smtClean="0"/>
              <a:t>numpy_df_train</a:t>
            </a:r>
            <a:r>
              <a:rPr lang="en-US" dirty="0"/>
              <a:t>, train['prices'])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1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Linear Regression(Continued)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46111" y="1152983"/>
            <a:ext cx="3139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Method 2: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raining – 10 months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esting – 2 months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08" y="2353312"/>
            <a:ext cx="5532546" cy="4055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60" y="2353312"/>
            <a:ext cx="5740597" cy="40554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Layer Perceptron </a:t>
            </a:r>
            <a:br>
              <a:rPr lang="en-US" dirty="0" smtClean="0"/>
            </a:br>
            <a:r>
              <a:rPr lang="en-US" dirty="0" smtClean="0"/>
              <a:t>(Neural Networks)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23" y="2232114"/>
            <a:ext cx="4102311" cy="3035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70" y="1853248"/>
            <a:ext cx="2983577" cy="468847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48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3. MLP Classifier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46111" y="1152983"/>
            <a:ext cx="3139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Method 2: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raining – 10 months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esting – 2 months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892842" y="97608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Code Snippet:</a:t>
            </a:r>
          </a:p>
          <a:p>
            <a:r>
              <a:rPr lang="en-US" dirty="0" err="1" smtClean="0"/>
              <a:t>mlpc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MLPClassifier</a:t>
            </a:r>
            <a:r>
              <a:rPr lang="en-US" dirty="0"/>
              <a:t>(</a:t>
            </a:r>
            <a:r>
              <a:rPr lang="en-US" dirty="0" err="1"/>
              <a:t>hidden_layer_sizes</a:t>
            </a:r>
            <a:r>
              <a:rPr lang="en-US" dirty="0"/>
              <a:t>=(100, 200, </a:t>
            </a:r>
            <a:r>
              <a:rPr lang="en-US" dirty="0" smtClean="0"/>
              <a:t>	100</a:t>
            </a:r>
            <a:r>
              <a:rPr lang="en-US" dirty="0"/>
              <a:t>), activation='</a:t>
            </a:r>
            <a:r>
              <a:rPr lang="en-US" dirty="0" err="1"/>
              <a:t>relu</a:t>
            </a:r>
            <a:r>
              <a:rPr lang="en-US" dirty="0"/>
              <a:t>', </a:t>
            </a:r>
            <a:r>
              <a:rPr lang="en-US" dirty="0" smtClean="0"/>
              <a:t>solver</a:t>
            </a:r>
            <a:r>
              <a:rPr lang="en-US" dirty="0"/>
              <a:t>='</a:t>
            </a:r>
            <a:r>
              <a:rPr lang="en-US" dirty="0" err="1"/>
              <a:t>lbfgs</a:t>
            </a:r>
            <a:r>
              <a:rPr lang="en-US" dirty="0"/>
              <a:t>', alpha=0.005, </a:t>
            </a:r>
            <a:r>
              <a:rPr lang="en-US" dirty="0" smtClean="0"/>
              <a:t>	</a:t>
            </a:r>
            <a:r>
              <a:rPr lang="en-US" dirty="0" err="1" smtClean="0"/>
              <a:t>learning_rate_init</a:t>
            </a:r>
            <a:r>
              <a:rPr lang="en-US" dirty="0" smtClean="0"/>
              <a:t> </a:t>
            </a:r>
            <a:r>
              <a:rPr lang="en-US" dirty="0"/>
              <a:t>= 0.001, shuffle=False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 smtClean="0"/>
              <a:t>mlpc.fit</a:t>
            </a:r>
            <a:r>
              <a:rPr lang="en-US" dirty="0" smtClean="0"/>
              <a:t>(</a:t>
            </a:r>
            <a:r>
              <a:rPr lang="en-US" dirty="0" err="1" smtClean="0"/>
              <a:t>numpy_df_train</a:t>
            </a:r>
            <a:r>
              <a:rPr lang="en-US" dirty="0"/>
              <a:t>, train['prices'])  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93" y="2553513"/>
            <a:ext cx="5508479" cy="4058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0" y="2540812"/>
            <a:ext cx="5548390" cy="407158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MLP Classifier (Continued)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87" y="1831617"/>
            <a:ext cx="5826882" cy="4178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1837206"/>
            <a:ext cx="5759116" cy="41806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23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Challenges and their solutions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</a:t>
            </a:r>
            <a:r>
              <a:rPr lang="en-US" dirty="0"/>
              <a:t>stock </a:t>
            </a:r>
            <a:r>
              <a:rPr lang="en-US" dirty="0" smtClean="0"/>
              <a:t>indices - Interpolation</a:t>
            </a:r>
          </a:p>
          <a:p>
            <a:r>
              <a:rPr lang="en-US" dirty="0" smtClean="0"/>
              <a:t>Filtering </a:t>
            </a:r>
            <a:r>
              <a:rPr lang="en-US" dirty="0"/>
              <a:t>of the news </a:t>
            </a:r>
            <a:r>
              <a:rPr lang="en-US" dirty="0" smtClean="0"/>
              <a:t>articles – Skipping those articles</a:t>
            </a:r>
          </a:p>
          <a:p>
            <a:r>
              <a:rPr lang="en-US" dirty="0" smtClean="0"/>
              <a:t>High </a:t>
            </a:r>
            <a:r>
              <a:rPr lang="en-US" dirty="0"/>
              <a:t>fluctuations in </a:t>
            </a:r>
            <a:r>
              <a:rPr lang="en-US" dirty="0" smtClean="0"/>
              <a:t>prices – </a:t>
            </a:r>
            <a:r>
              <a:rPr lang="en-US" dirty="0"/>
              <a:t>Smoothing (Exponentially-weighted moving </a:t>
            </a:r>
            <a:r>
              <a:rPr lang="en-US" dirty="0" smtClean="0"/>
              <a:t>average - EWMA)</a:t>
            </a:r>
          </a:p>
          <a:p>
            <a:r>
              <a:rPr lang="en-US" dirty="0" smtClean="0"/>
              <a:t>Price </a:t>
            </a:r>
            <a:r>
              <a:rPr lang="en-US" dirty="0"/>
              <a:t>change during testing and </a:t>
            </a:r>
            <a:r>
              <a:rPr lang="en-US" dirty="0" smtClean="0"/>
              <a:t>training – Add the difference between actual and predicted values into predicted values.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17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16" y="478843"/>
            <a:ext cx="11345593" cy="6078711"/>
          </a:xfrm>
        </p:spPr>
        <p:txBody>
          <a:bodyPr/>
          <a:lstStyle/>
          <a:p>
            <a:r>
              <a:rPr lang="en-US" dirty="0" smtClean="0"/>
              <a:t>Initial Graph</a:t>
            </a:r>
            <a:br>
              <a:rPr lang="en-US" dirty="0" smtClean="0"/>
            </a:br>
            <a:r>
              <a:rPr lang="en-US" dirty="0" smtClean="0"/>
              <a:t>																After aligning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After </a:t>
            </a:r>
            <a:br>
              <a:rPr lang="en-US" dirty="0" smtClean="0"/>
            </a:br>
            <a:r>
              <a:rPr lang="en-US" dirty="0" smtClean="0"/>
              <a:t>Smoothing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3" y="1177447"/>
            <a:ext cx="3873637" cy="25824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50" y="1900229"/>
            <a:ext cx="4281977" cy="2854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88" y="3916625"/>
            <a:ext cx="4196525" cy="279768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MLP classifier gives better results</a:t>
            </a:r>
          </a:p>
          <a:p>
            <a:r>
              <a:rPr lang="en-US" dirty="0" smtClean="0"/>
              <a:t>No model works really well</a:t>
            </a:r>
          </a:p>
          <a:p>
            <a:r>
              <a:rPr lang="en-US" dirty="0" smtClean="0"/>
              <a:t>May be actual article data rather than just headlines data could give more better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9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Most Difficult parts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Optimizing the results and applying different </a:t>
            </a:r>
            <a:r>
              <a:rPr lang="en-US" dirty="0" smtClean="0"/>
              <a:t>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Gathering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Gather knowledge about the financial domain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Note: Sorted in the order of level of difficulty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8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I chose this project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</a:t>
            </a:r>
            <a:r>
              <a:rPr lang="en-US" dirty="0" smtClean="0"/>
              <a:t>geared towards learning new technologies or work on some challenging tasks</a:t>
            </a:r>
          </a:p>
          <a:p>
            <a:r>
              <a:rPr lang="en-US" dirty="0" smtClean="0"/>
              <a:t>Interest to learn machine learning</a:t>
            </a:r>
          </a:p>
          <a:p>
            <a:r>
              <a:rPr lang="en-US" dirty="0" smtClean="0"/>
              <a:t>Interesting topic</a:t>
            </a:r>
          </a:p>
          <a:p>
            <a:r>
              <a:rPr lang="en-US" dirty="0" smtClean="0"/>
              <a:t>Project was challenging and involved lots of opportunities to learn new technologies/skills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08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Lessons learned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new technology/field could be learned given sufficient time and efforts</a:t>
            </a:r>
          </a:p>
          <a:p>
            <a:r>
              <a:rPr lang="en-US" dirty="0" smtClean="0"/>
              <a:t>Make sure to collect comprehensive data without moving further ahead</a:t>
            </a:r>
          </a:p>
          <a:p>
            <a:r>
              <a:rPr lang="en-US" dirty="0" smtClean="0"/>
              <a:t>Understanding roughly how the research process works</a:t>
            </a:r>
          </a:p>
          <a:p>
            <a:r>
              <a:rPr lang="en-US" dirty="0" smtClean="0"/>
              <a:t>How to deal with financial data and sentiment analysis</a:t>
            </a:r>
          </a:p>
          <a:p>
            <a:r>
              <a:rPr lang="en-US" dirty="0" smtClean="0"/>
              <a:t>How to apply machine learning models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76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Further improvements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CNN and recurrent neural networks </a:t>
            </a:r>
          </a:p>
          <a:p>
            <a:r>
              <a:rPr lang="en-US" dirty="0" smtClean="0"/>
              <a:t>More optimized sentiment analysis specifically for news articles</a:t>
            </a:r>
          </a:p>
          <a:p>
            <a:r>
              <a:rPr lang="en-US" dirty="0" smtClean="0"/>
              <a:t>Include historical analysis of stock indices itself</a:t>
            </a:r>
          </a:p>
          <a:p>
            <a:r>
              <a:rPr lang="en-US" dirty="0" smtClean="0"/>
              <a:t>Predict individual companies stocks based on optimized trained model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49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96" y="609129"/>
            <a:ext cx="10623467" cy="55670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/>
              <a:t>Thank You</a:t>
            </a:r>
          </a:p>
          <a:p>
            <a:pPr marL="0" indent="0" algn="ctr">
              <a:buNone/>
            </a:pPr>
            <a:r>
              <a:rPr lang="en-US" sz="4000" dirty="0" smtClean="0"/>
              <a:t>Any Questions!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2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354" y="1644701"/>
            <a:ext cx="9243846" cy="480422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Machine Learning Intro</a:t>
            </a:r>
          </a:p>
          <a:p>
            <a:r>
              <a:rPr lang="en-US" dirty="0" smtClean="0"/>
              <a:t>Data Gathering</a:t>
            </a:r>
          </a:p>
          <a:p>
            <a:r>
              <a:rPr lang="en-US" dirty="0" smtClean="0"/>
              <a:t>Data Processing</a:t>
            </a:r>
          </a:p>
          <a:p>
            <a:r>
              <a:rPr lang="en-US" dirty="0" smtClean="0"/>
              <a:t>Sentiment Analysis</a:t>
            </a:r>
          </a:p>
          <a:p>
            <a:r>
              <a:rPr lang="en-US" dirty="0" smtClean="0"/>
              <a:t>Training Models</a:t>
            </a:r>
          </a:p>
          <a:p>
            <a:r>
              <a:rPr lang="en-US" dirty="0" smtClean="0"/>
              <a:t>Challenges &amp; their solutions</a:t>
            </a:r>
          </a:p>
          <a:p>
            <a:r>
              <a:rPr lang="en-US" dirty="0"/>
              <a:t>Most Difficult </a:t>
            </a:r>
            <a:r>
              <a:rPr lang="en-US" dirty="0" smtClean="0"/>
              <a:t>parts</a:t>
            </a:r>
          </a:p>
          <a:p>
            <a:r>
              <a:rPr lang="en-US" dirty="0" smtClean="0"/>
              <a:t>Lessons Learned</a:t>
            </a:r>
          </a:p>
          <a:p>
            <a:r>
              <a:rPr lang="en-US" dirty="0" smtClean="0"/>
              <a:t>Future Improvements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5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Problem Statement: </a:t>
            </a:r>
            <a:r>
              <a:rPr lang="en-US" dirty="0" smtClean="0"/>
              <a:t>To predict stock prices based on news articles</a:t>
            </a:r>
          </a:p>
          <a:p>
            <a:r>
              <a:rPr lang="en-US" b="1" dirty="0" smtClean="0"/>
              <a:t>EMH (Efficient Market Hypothesis) </a:t>
            </a:r>
            <a:r>
              <a:rPr lang="en-US" dirty="0" smtClean="0"/>
              <a:t>– Stocks can’t be predicted based on historical prices.</a:t>
            </a:r>
          </a:p>
          <a:p>
            <a:r>
              <a:rPr lang="en-US" b="1" dirty="0" smtClean="0"/>
              <a:t>Stocks</a:t>
            </a:r>
          </a:p>
          <a:p>
            <a:pPr lvl="1"/>
            <a:r>
              <a:rPr lang="en-US" dirty="0" smtClean="0"/>
              <a:t>DJIA (Dow Jones Industrial Market Average) stock indices </a:t>
            </a:r>
          </a:p>
          <a:p>
            <a:r>
              <a:rPr lang="en-US" b="1" dirty="0" smtClean="0"/>
              <a:t>News articles</a:t>
            </a:r>
          </a:p>
          <a:p>
            <a:pPr lvl="1"/>
            <a:r>
              <a:rPr lang="en-US" dirty="0" smtClean="0"/>
              <a:t>Show current market conditions about all the companies</a:t>
            </a:r>
          </a:p>
          <a:p>
            <a:r>
              <a:rPr lang="en-US" b="1" dirty="0" smtClean="0"/>
              <a:t>Machine Learning</a:t>
            </a:r>
          </a:p>
          <a:p>
            <a:pPr lvl="1"/>
            <a:r>
              <a:rPr lang="en-US" dirty="0" smtClean="0"/>
              <a:t>Various algorithms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7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Machine Learning Intro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 </a:t>
            </a:r>
            <a:r>
              <a:rPr lang="en-US" sz="2400" dirty="0"/>
              <a:t>“Machine learning is concerned with computer programs that automatically improve their performance through experience.”</a:t>
            </a:r>
            <a:r>
              <a:rPr lang="en-US" sz="2400" dirty="0" smtClean="0"/>
              <a:t>​</a:t>
            </a:r>
          </a:p>
          <a:p>
            <a:pPr marL="914400" lvl="2" indent="0" fontAlgn="base">
              <a:buNone/>
            </a:pPr>
            <a:r>
              <a:rPr lang="en-US" sz="1800" dirty="0"/>
              <a:t>	</a:t>
            </a:r>
            <a:r>
              <a:rPr lang="en-US" sz="1800" dirty="0" smtClean="0"/>
              <a:t>								--</a:t>
            </a:r>
            <a:r>
              <a:rPr lang="en-US" sz="1800" dirty="0"/>
              <a:t> </a:t>
            </a:r>
            <a:r>
              <a:rPr lang="en-US" sz="1800" dirty="0" err="1"/>
              <a:t>Herrbart</a:t>
            </a:r>
            <a:r>
              <a:rPr lang="en-US" sz="1800" dirty="0"/>
              <a:t> Alexander Simon.​</a:t>
            </a:r>
          </a:p>
          <a:p>
            <a:pPr marL="0" indent="0" fontAlgn="base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3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%20iVBORw0KGgoAAAANSUhEUgAAAmIAAAGeCAYAAAFA6V2PAAAAAXNSR0IArs4c6QAAAARnQU1BAACxjwv8YQUAAAAJcEhZcwAADsMAAA7DAcdvqGQAAP+lSURBVHhe7F0HYBTF9/4ud5de6L2G3pEuTUVFUASliTQLCoKKIhbEXpEOIiIqVlBEigLSe++9d0hCSUhPrt/N/31zWYyIBTUKv/99cNnd2enz5pv3ZmdnTUqAAK4KQTnHAK4CgUr7C/jXKm3AgAG4nAl++OGHnLNfo3HjxnjiiSdyrn4Nk8mUc/bvI88rjYVjZbVq1epXBV2+fLm+16ZNGzRo0ECfFy1aFCVLltTnMTEx2l/z5s3x9NNPo3Dhwvj0009RpUoVHdexY8f0Of3y+rHHHtNhKlasqMPlGSTBPMfNN9+sZsyYkXP1M5g8f3fccUeOix/lypVTDRs2VEOHDlWvvvqqdhs8eLA6fPiwPiekknTY3DCuK1eurI95hX+l0hwOh/4RZ86cUT6fTyUmJuprnrPSWKk8NxAfH6/S0tL0+Y8//qiPXq9X+5Furfbu3avP161bp+8Ru3fvvhRvXiKgcvwFBEbPv4BApf0FBCrtLyBQaX8BgUr7CwhU2l9AoNL+AgKV9hcQqLS/gECl/QUEKu0vIFBpfwF5VmmcB8jOzkZaWpo+9/l8+pq/y+cIeH3mzJmcq2sfeVZpnBRMTk6G2+3G/v37ceHCBV1hdrsdJ0+e1H7ovnv3bl1pmZmZlyr4WkeeTA0xSlYapYtITU1FSEgIQkND4XA44HK5kD9/fni9Xv3jfYvFgoyMDJQqVRLBQVZpTmlP5cORQwdQsVpVHR/nfQ/u2ovK1WvAHCJ+/iuw0v5JcKKQOH36tDp27JiefJRK0b9z587p2VeRPiXSpv39Cj6lPB638vp8atTzzyvldqgMCefOzlCpZ+K0B6/drjLSU1Xa+UTlzEhTXluGuPpUQkKCPw4BJzFFqi9NXHo8npw7fx//qKQxKkqXZBhlypTR3ZESlC4S5BQJ471SpUrhyJEjqF61mnTHFERGRCDLloWYmAJQQZQmn/wzwexVUGbA63TDbAqCsshP3DzwihBa4JA4I6PzwWQWd59b+oxFS63L7oDN6USQNQhmYZ/Q0DAc3X8AsdWr6LhCoyJgkfgouZdDV0WORP8e8mzmltEaGVM2FxBuZWLibsJxqbTYqlU0obpsDjilkFH5ouWK/qXiTUrumSCyAbP8MtOzERETilHde6LniNEoXrIEfEFSJdIIQVJpJAGTU6ra4sXxQ0fx+nPPoVaDOti/fSdcmQ4UL1oUNzRuCJvHg9PHj+Ptjz7y936pPA23R8JaIK0KL9M2mXMqzl+JvwIrLa9xaNUq1dESpB6oX0uNGzJEtQsNU4vefUspZ6rqXCC/CJBXLZ3wsepgsqo7QkPUhF6PqkXjRqmbgkNV3I6t6r3u96nvh76oepgt6sm2bdSTt9yq2oYE58Qu3dnrUbbMNPXkfd1VreAQcfGpylK0yiKEXW6op2Z/Pln5xE/doGCVcOiAqhIerdpXry5d1qm2L1uhlnz/nbqrXl01+7PJau+mdeqmsmXVi127CtdcuUvn2eiZG0E+G4oVLI2xc2Ziy7dfI9htwra5C5GRmoLujz+tO2Sdli2RorwI9ZhwZO92FC9fFgXDQrFi4QLkj4pC83s6w2MKwfgFEi7jPNre3y0ndj9CRSiWzJ6JbelJ+Pi117Dr/AU8PuR5eF1peKFPP0oH+rz4HBJOncSh7HQkHIuTrm1Gzza3o8VtbfD1DzOx9Iuv0aN5K7Rs2QL5S5RAwonTObFfhpzK+8dA4pXR8RL56p/Pq9zy83m8Kulconqwdx/1yYtDRURc8qOkeJXD6xM/IiMML5LidtskMrnn9kiDiyxKfMolcUoam+bMUWunf3fp6ZXP41ODBj/rJ32vDCJuOdJdfrdWjFXnxV2JW7LcGzv4BeVgnBmpyp2RqdIc2Uo5OIz44ZE4fZJXnd5v4B+XtF69emndbNiwYXjggQfw8ccf48yp09i5bTseeOhB4Qwf7M4s9HrlFfR+qA/6P9EfZiGYh3v1xMsvDoFdBox+D/fBRx9N0Vqk2SKjgdDK0BdfRK+He6NX9+6od9dd2J+WqvXAlJQUSBERFREuPBWE9ydMxNHjRy+R+cKjx/BV7z7Y+NW3CD59HNs+GI/37+6MB2vegN3fTYd3n+iJPmcOm0p6HAiE64KuxGU5+Mcr7euvv9aDQMOGDVG5cmWsXbsWoTLaFSpUCE0aN4E0JcLCwvBwn4dRSHS1iJBQPPnkk7jzzjv1wPHmm2/qSt+2bRt69uyp4+zfv78ehYcOHYpJkybh4YcfxtGjR1GwYEFMmzYNjz76KKxWqx6tqSx/yTxIOqP69QccbvT/7CPUefB+hJSKxaTUZDy5YDY+PnEUh3zBKFCrtnRTHzauXQmbWwYln0d35d9Dno2eueGyZ+LMydM4d/qMjJIxSBFlNjg4GJViK6Bw2dIyAgZrdYSSQjBLxu/tt9/GkCFDtHLM68tVBSP7ogOihPCQ0AGCRDpHPjUYIVkuhJUpgALuUCAfULF+E9zQ8hZ88PSzeOz94Zjw9PMoULwk7AlnUKJSLErWrIkjO3fivmeeFUnT0V4Rf1hpuTOau2C/B+pLZiFZwi2FMEkOfB4XssWESk1NR7joToTL6UJkZAScYiEQDEPpuRRWJG7mzJnocM89SEpOwtJFS/DII4/oe6ycrKwsLZHnz59HbGysXlAzdOgLovPlh1s6m4yvWD5jJuwuN7IzktH58aewa+cu1KlXV6s0otzA7FOi+Un5hDaEBXF67z5UqFUXwm1auq8IVtrvgY/9Sbj8CX9c0vhJ8CT89PR0vXyA58T69ev1PcLhdCqn26XsNpu2ArxC/KLk6nuMl/6M+HikH/6MuKjVM136M/LAH/0QmvjlesGCBZficsn11MmT1O3lKirpcmrJ598opxD72p/mqz3rNqg1i5eqFfPnaqKf9uVXavPS5WraBx/q8IxX51eOYhfruK+EP5Q0KZxuRTGLULt2bc0Z5CRJxN8VRPIYBS0AzlRIwtrf3r17UbVqVc09kjSaNW2qjfI9e/dIu5p0OMmU5r4dO3boc4Zlty1ZoiQyszL1CiCuIKLyO2vWLO2PaVMCuEJo7ty5On52XVoh5E3l8qJ+xQpIz0zHVyPGIl90DOacPII60VEQs0TsWjM2JiWhW+tbcGzLXgRL2IKwYIUjLafEf4w/rLQ1a9agUqVKutJq1KihTSAWjoVmYVhIaWHdhfVPzJ1K5asgxZaNcwlxCBJCDvZZ0aBlPeki2di3/6iMiF54pMuQOOrXrw+RVhw6dAjNm7eQDLmFlDfBIyzAxoqOidbdmN2WFWs0EvPA9BYuXKgHkUtdWroYK0Z5nMITCocPHURYUDjK1iov3Uoi9QXBIRXqEQvFeTENBQoXxllp7JIVKunwfwZ5MhA8VbYMMs+exSRRLYKFM0w2MXQiLdg2azZqduyEUKcXvhAT3F6pZCmkxRosHBOE7tLq36Skw21ywRweIhWgECL/TsWd0UTPrN54443YsGGDnjFhhdON005UbThLwuu7RCUpXbo0Pv/8cz2Dwl5A9YQV/vzzz+veIl0a+fLl0yoLewwHEQ44Bn//Hv5xlYNQ2T5ElxHDXLR3k8eMgXVriC5khdupMLzTfUg+dxKDGt2KBcPHwCrdKePIATxvjhTpUOgRHQ4VGQ5HQiJ2zlwAj9mEsmXL6spqKl2cldKsWTNdYSJI+nrYqJFITc/QKke+ggVQXiQ0KjwCDocNIcEhuCDWAf1xwSCPHFzq1aunBxV2bXbrxx9/PCf3f4y8UTnYNcR08loiYU4WrgiPhCssBFYID4rQmaVwlLKQiFC4pFtZxB1yV3KDIJE8SDf2RkRg8fy5uLNTZ7l35daf9NxL6D/yHYzv8wie+vRjGQ1N2L1mNeo2aQFQKRYKUMJ/Jqt/NeaePXswf/58PZ/HSudKSlID5/bKlSunpYwVm5CQgE6dOuWk8mvkiaR5LCH4btzH+OTVVzHqtVex7PMpWPzBZJzedxCfvvceXLYsUTNs4tOBMQOfFN4zwZ6YhNXffYcpr7wNd4EYmEQCLNJ9Jk78EF988QVelbg46/vUU0/picy+j/aFWxomWWxJuyjPI/sPxNR33oHZ68PyLz8V6nJhzGMDYUtLxsUduzGsb389QFHhpqUSFxeHHj16oHXr1noAY9w33XQTDh8+rJek/h7yRtIEHp+0shAytSGzVIo3iFMuJohdCato3UqExyVdL0QEyyfnVpjhFXKXoVF0JxlZObem59cAW1Y2wkTylv20CLfd1UakhgOCCWcOH0GwSKw5IhjnTp5BzRZNZCTwCn+lIPMiOcyMwrElER4WgU2LV6FQbDmUrxCrR1/yGIvOAcTgsdxVQf77LeRZpRkYNWY0br3lNpw+eRKxFWMxb95c1K/XCDVr1YQoSzh34TwO7j+A+qJ6jHjzVXHzSKX6UK58eRQsWhzz587DD/N/wqiRo/HUc0/hhacHCdG3xacffohpPyzACdHm48TSWLV6Nd4Ve9cjFZ+cdBH7Du4X9SRcBowQbNm8WasxO3fvQlRUlJawYsWK5eTw6pHnlfYriHG9aflyTBk/Ef2fGYRtGzZi9/49sKdmoc9TT6BZm9bS4jl+BZRIvSQ5B5QKfZnLE9UPSo+hjhiSQ86i2kKp4n3D3Tj+Vfz7lSZggnq21bjIKYO/Q+Ry+Jsgoc+YMUNLFwn+7rvvzrnz9/CfVNr1jjwZPf/XEai0v4BApf0FBCrtLyBQaX8BgUr7CwhU2l9AQE+7SgSk7CoRqLCrRJ5WWN++ffWRvZ7PDgYNGqSvDXBO//fA5w5XAp8P/Gcgh+UVYmJi9NFkMqns7GxVvHhxfW2gZcuW+liqVClVuHBh1bhxY1WnTh3tRvARHLPI17F578iRI/raQGRkpGrXrp0qUqSIqlixon7E1r9//5y7eYM875KccrmSRNCdT7UkD3rGlAv7iF27dumjAWM9LmdQO3bsmOPqBx+a7Ny5U5/ziRjjtNk4+5uH8Ndb3uDEiROXHqzyyPfUuXzUAN2SkpJyrpSWopkzZ+pzShfBpZ7ETz/9pE6dOqXPjTh5zXMuRzWwZMmSnLO8QUCtuEoERsmrRKDCrhKBCrtKBCrsKhGosKtEoMKuEoEKu0oEKuwqEaiwq0Sgwq4SgQq7SgQq7CqRZxXG1dgEp10Ivirt83Ft/a9tfcPv9YA8qzAuQ2IFGUuQWFE85xKmU6dO6Qo8fvy4PhqL3Q4cOKCP1zLybHqHK6MJrpZm5XENKpPiojdO8rHiOAFYvHhx/WI+V0RzvRe8HkRExcDtcODUsWOoUL0qgsxmqXz9/gdSz19EgRJ/feHc38U/KmGUFoIL3rgFKl+IYCVwGSV/XCLOFxkiIiJQoEABvYCXK6C5votHuodFR7MZYQ4LQWz58vDZHHBnZcIrley12ZGVnQGP2wW33YEje3bDlpYC5ZFrVnYOKNkEG+iflod/VMJOnDihVzbzTRKuy2dFJCYmIX++/AgJDdZvf1SoUEF3verVqsFpz4Q1OAROpwfhEZF8b0G/fWLyuGExW/XLrVwwy6MyiYQpi/y8+h2HxLhEFC1V3L9uVkRPBBDJ6akoTEkVt+TEZJjMQP7ofFLJ2Xo9bmS+GJFgn8Ttf5HCAKtAUwdr4g/W+/3jXfJS4jngS1NweWCSCqM4Oxx2hIWG6XfHLW4pvIWLeCWcFMRt9okfEywmvuvtX9quuRAeuMTdmZ6MqJhC4icITpsTIeEhOg1dApv4CJFwZoWvRo5BdnYmOvTsjs8//RyFCxZEp06d0aNbVwSHhOHHtWul5JRCyZHyYefq9ah3UwtsWrAEje+6Tdz40j4jlt/lFcgKy0vwbd9ZE0apac+/oDqZzWrWqGHq6Ob1alC16uqhGtWU15Gl2put6qXWd6g+bVurqS8MVl2Co9Rzd9+t5o98V3WNiVHLPvtM3VK2vHo0trK6O8iqjq5cp98MNtDAHKKcPr46bFf1wiLUDTFR6sX7OqvsxDgVazKpWHOoqlmwsKpmgqpZooBSbqdq06i+6tnmTrVjxSr1SItbVQXxV8kSpipKlSz+dqqK1ctqf/2i1z/KYVcCJSbEYcZtvXpLt4nA7V06ISM1C8Vr1UaJgqVwNu4MCioTMh2Z+HjuPLS4625kwYHE44fQ9N57cEffPvh49CjkS7yAfEJTNp8bcz4YKTFLH8xBhpcvYLgx5P6e2HohHsEZDjRq3gK2LAeOe90IknvRwqcjP/sMQx8fBLitmLt5K76e/yMebXWzCJQPC3etQ4TEs83rQrBT4Yvp30vVXaF/5lTcP4IJEyaoNWvW6Cc+Qvb61Tw+1WE78Z3yRQsWisQplXUuXs0YNUa/zuf0uNWTXTorn5PvoUubiqAIges4nBLOwfDizvfEnV6JTyL48NWXxI8/bvrj64Ner4TXr467xK9HeSRVjy1DTev/lNq58iflcjqV3WtTdoknTfJ1cMceleX1KLvPrhz0Kz/mUx/lxP8y5K/xj0oYnx/yJSq+SMpRkfxDtzffeEMog6+HyugnjTZuyhfYIRLD9uvftx+SzELmwVa8//54nDpzUjQLDx566CE82a8fBjzyCPr0eRh2px3BQRY81OchqCIlYJcRc9OmTfp1QmkZPProY1izdrVItHCi6HV6l4vQCBw+dhDFCxXAuN49EWLzYt6Id7DyjeEI8WQhwpSNXuVrIkgkif6ZH32Uk18OCz/jH60wvs+9evVqPPPMM1qlmD59Os4lJODmFi3x4IMPwioV43F7EBkZicSkJD048IUtLgngLuzU+D/44AM8++yzGDhwoI6Hld6tWzcdd/fu3bX7gw89qN8/Z5i2bdvqtBkn4xs8eDDGPPWEcLmoITJwvLRwEfLVaIynvp2O4U8NQvsXX8Zdbw5BsXpNAGckxi6cJQOQD9nKAZFNZF5I1fH9JnIkLc/gctnVttWrVWpaojp78riKP3pYbVu3Rp06dEAd3b1Ld13+2L0M6G4sv+eee87/pi/v5dw+ePDgL/wSfMPYH8Z/PeyJAeqNJwaqDbO/V57sLDVv8gT2c/XBk0+rcS8+q8YOeU76uEP3/1kjR0n3c6pxzzwr/T9dzfnko1/Fnxt/Wq0QrtAt+Hvv7FwO4Schep90TxFlaUWnR5KSrqm3ZZD4qPVL5nDx4kWts1GppZ5GMFvsznzxvo1IUYvmzfDKK6/qBS1Lly7V71DynfH7779fSxkleteu3WjauJ7oX8HICvIi61Qcdm/bhgjpyspjRuN72oqkiuoh1+x+Xo9DTkO07meRrP0gEntO8tD/jTdF6h3aSrkcf1hhLBjXNzBDLBT5KVq0cboTRgXSPTw8XLuTv7IzsxAZFQm3mDpm0atMong6HG54aPqIRi9SpTPEt9kIvh1svCLDdybpzncgdUPl8As5kI3GH/3xyErlugx2XdHrkXz6NAqUKgkl3dwsvOiyu3Di8FFsWLEC3R/ri9DoGOxctw7FShVDybJlJB8KjmwHgiPDpeKkca3B0shK6OPKwvGH4iJdQPMHf4yAlcXM8tx4c4zXfI2Z18Hij8QfLVr1hcREuQ6WwgTh7DmxLaXU+/bt04VjZdGm5GKSrVu36jCUNsZFPwYY5wUZIL77foZ+XYZ46aWX9N4YEydO1PGMGjUKr732Go6dOC4FFgtBJOzkgV3o36sXqonm3+nGJqjTqCHCJU9vPDEA9Vs2xenjZ5CeeFG0/iAMfaqvbrDQkFBYpVwhVvMVK0tDMvi74AcKyCPSbfQQzp0FeDTg5w7/BwyoRmzYsEHFJSWqlSvW8K4M2/7tZU7GnRamcIu/jTr85k2blFSYVkPWrl6jKWrl5lXqYkqy2rpxk0qRI9M+cdK/oIVxMx88J8h7xLfffquPdKeb2ybcJOqCW5RTR0a68oo6sXfJYlULVmXzOETtcCt7eirJVXmcduE2N3UWHcefQR7MVpCn3EJgYnqESdf0mRHhssNDSRPRd/pcCIrMD69ZunRGirRwGPRuE6HyV4y/FBlJuYuFJ9mJHWJzVqpeGfEiWXyhlFxHiWfX5+vLlG5+LIYjLTmNC/TYhWn40++7776r7VbShVSsNvC5G8KWLVv0yEy+5MhcXoz8fqLCkAL+CH+ewf8saDt6gzFv5Chsmj4bL9Sqj275iqKXJUzrRZaoAjg9YypEZDF75Hg8mq8YmlWNFVIOgU0q+9mgSLEbgc6lK6B+s8Z62qdmzZq6u7JALVq0QN06daVdaGFCun4+6bYWzWN8AdUhA83ZC+fx+ltvaE7jG7nkQ97nxABf0GdFsfI4QcA4uUUEp59Y2X+EPJAwqTCHD4l79qBIzepwyYgULPqNsDA8wSFwJ12ApUhRkQ7hQL4w6Tbj7O69SA5XqFa1GnxBIolSFQfmr0SNu+/4zRal6bz4s0loc183mCK4c0uo0IsXJ7ftQix3Kwhyi7JMqeV7mP4Bgov1WCnGxpiUth9//FE3CJVgTjdxDyJKJv1fCXlQYQLJ1GcffYp8mSlIEzL3RAejy0MDsW7Wd0jOTEeQjJrFChSBLT0ZZ0WRTRSJaFK7HjLtKWjZpi2KVKmOKTLEU9vnJiFz5szRhaKkcATlHhwLly1Dr1tbY9H3sxFeOBpZ5y5i0Hvv4OSJo1j2yVcY8OEYTB09Glnpabh4Nhnt+vRGvZY368rie5aMh1LHbW24MQkriIMQBxkqwVSWrwhW2D8O4WXOHnCmwisE7BKS94qbWIhiM3rUR6+9rlxiwSkhYZfPIRztUFkyJGSkpqj1q9Yqh53WnciLhKftyH8usTW3rNugz5NTUkQPFVKXsHHnT6vzZ8+ohEOH1JFt25Q9RQid+545HerC0SMqNT5OHdqyVTlcQuzMgwwMHHSMQcK4Nn6G+28hbyQsB5xW3rhxk56773B3e3z73bfIl78Q7m5/J+LPJKBksRI4Jy2cbc/WxPtwh3uEZ+xybRNdLQodOnfW3ejd4aMQXSAfWrVshttvuRlukYTTJ87hoznT8dKrr6J08RIoU7o02rVrp9UB7ov24osvav1x/PjxemeWEBl0mrdscUkx/qvI0wq7EtYuWojN69ajRuVq+GnWbESWKILYUqWxdMEizFi3UnzQ7PVnSeXQSO53w8lJdNa5FuLngbxk6IT8cYDgkSNj+/bttaJMsKi/qV/9SfzrFabLKX+8UmqqEzp1OSc1+6vin8PKlSu1SsGRlbxEhfnv4l+vsOsd/7we9j+OQIVdJQIVdpUIVNhVIlBhV4lAhV0lAhV2lQjoYQHkOQK9MoA8R0DIAshzXNdCxg1cuZOuAa46fuWVVy69Mc9thH8LxiSaAWoNl2sOV3Jr1KhRzpkfvxfGODfSye1+JRj+f+v+9YrrWsjYGJya3rx5s74eMGCAfpb5R+C0ttGYt99+u3bjWg0KA924azvBZ5+GgPCxXG7wSTxneadMmXJp9bgBI8zleaE7Z395NPwQXGFAcN2Jcc+4n9vf9Yrrfrhs2bIl+vTpoxuPG6LnBgWGSziSkpL0OcHnt9zOmqAbV8NzVpvgw3Xi7Nmzl/w3b95cr6Mx1tBcjt69e2s2pX8+GSS7Etw6m/gtIeETPy5CZ7yM/7fAnf6J61nYAtZlDtq0aYNFixblXPnRpEkT/Yw8gL+HgJAFkOcIWJcB5DkCQhZAniMgZAHkOQJCFkCeIyBkAeQ5AkIWQJ4jIGQB5DkCQhZAniMgZAHkOQJCFkCeIyBkAeQ5rksh4+NWLrMxznOD7obbb/m5EoxwRpgA/jlclw/Ija1PuU8j98DgS6d8o7d69ep655XU1FS9NIbuXMrDF+i5fIdLeuhmuNOtdOnSOi7uGcQwrA5+rJ1713KdF88D+Hu47piMQkBh4P4f3IGBgsW1ZAYDGcLFzVUoILxn9CN+IZuCyXfvKWDcDYLgfiHVqlXTcVBY+fV/xu+PU/lfS895PZ0/n8RnnHvFj95R1ffzqtbcP4bivpsMz3O6/X/DNc1k/IiZsWCQwnGlhXvMvsFAhOGHgkIG4+v13LPgL0N5sXPNWqSfOYtzyRdRuXZNHNyzFzH58iEkNATZF1NRrWYNWPP7d5k9uGcPwkNDkSmsmS9/fsQfOY4Wbdrg6OFDUOFhuPVu/wrc/0/q8DU/XHJzM2MTNK4m5UpXQ2jITGQbbptHN26QRsGsVKmSXu/Pe2XLltWCSubi1lLcOYRMd3Ugowkj+i+k0rzYvngBZnw7HXaXA3fc0RaL5v+E9IxMwOXCy8PewbRPp6Bg0aKYP38eypcsjULlyuLN0aPxVO+H9M6YLq9Hbwa5f+d2BIeFYfXKNbj13nvRrls3uNwuJMTFX9rqipt3cNe8IkWKaPbmLlC8joqOQqakyY7EnZu4LzZ3ciIbx8bG5uT2v8c1K2TMFvUkChV3s6tYsaLWkyg4XOZMXYw7r3PIO3r0OEwWK4qXLoHUCxdQtkwZvbSZFc7l1mRBQzipi2m4PZg8bizKlCkr/qyoWq06ipYphUVzZiG2fAWkJSWJEMdgy5r1CCtYAHFn4lCiWDHUrFsDyXKvSvnKcGRlIin1Ig4ePoI77+mALdt2IL8lDClpqShcohBMHjPKlC6O3du3I0gEO0MEoka1GggrWxrlqspQbsnFsNIK3FHGKyfcDJEbHZrF4diuvShXpgTa39oKzw0dgq07d6Ldne3w1MCnRDiD8UCXrqhctxbmfjYNk2d/h6JFCuG1V1/DxlWrsWPnLtwjgjtu0iQcPH8B5qDfZnQuAFcypFtNfoZlPriFC6/+NudSyK5riILk9nrUkZWr1exx7ymflxsQ25XP4eb2UsrtFm3I7VSebK/K5gZQqVkqbssmZfPKNd2VW6V5HUoYSXkzsyVCl3J53cqWla2c/EymS5wcPvkv506f8rhsym6XcG6XhHUpb5ZXKW+28jkd/q225ejJFL+ODDmX4NxJNcuhnNyoSuJ6pO1t4l/8cSesXODGyT0aNVU9GjdRe5avVI2CgsWfknQcEodTeZ1uZXfblc0lqTIth6RjFzeH5MXjlTrwKq9d8kk3yf8nbwxTP375hfJKmjZJy+UR/z63ysrJh8cjtSPhPBLO6bKrNGeWOr5jn+Lmiy6bSzmkrg6s36x3U5QqlKLL0SV145Ry52y6JTWdk/vfx/WvGEjv53bjQk2w+KzoX6o0zh84iqSkw+htjkH8vp3oXqYa+kSGAckpaF22GJ64qT0O/zQXE9t1xNgHHoTtGC3JIPSKyo80nxndI6PQLjICwWYT+hQuBKfFgZ5BEWhdTFjQGyLMGoyna9TDqAcfwZr5MzCx7yDcEVOYX7vFYzUb4a3+ffFwgZJ4pFosrEEhaCtpLx01DPdVqwJrfKowllS7X3W8BLfJgyNbNmDKhg2oefNN2Ox24pVeveC2uWB1evHVO2+jaXg0PCkXMefDSRj3+uvIOH8GD9e9QRjah7rC0rXDrAgKUbglJAZ2TzaCYcWeVcsxoH4djH/6WXz28mtoJuVyKqcYIoDV60DTQgXRqX4DBNuy8eag/mhUsCjeHjAAIWYPut7UHDVDI0XVdGFM/4FYM/1bjB76AjZI3Z09dkKGwT8pPjnCdl3D5/MIWwl7cas76XHcCs/ncYq79Dq3TXmcmdKd7erhxjf4t8PLTlVb5i4QChTmcqUpu/zjhuv30H4Qf8JhStm5ZZ90V2ER5cpSLle2ypS4lfTiTO7T7pQ0bWnK7fHvlerzZglBSdySlttpE3/cSs+jsiQPyuFSd1lDxJ9dLR0/Tp3esy8n5z+Dm+zZUpJVk+KFVa2wUDXrk0+EYbJUnbBwVT88Su56VaOY/Co7KUXN/ewz9fGo4SrrzCl1k/itJAPrvrVr1e1lyqt+bTqoeoXzqTMHD6vqIUEq8eAR1TI6RnHfTpWZrOoVKSCM5FEOYUhi/fwf1fi3XlK2xFT1yJ3tVPtGjVQ9WNWx3ZtVDUn3+N6dqj6CVavY8mrRzFlqxNAhat3ChersyZM6/J/BNS1kDz/8sP4S9OzZs/VGukuXLlWrV69WiYmJqmfPnmrjxo16g/CsrCxly7brDXdFZ1MLpRLOxMephT8tUKIoa2qnf7cIyPdzZkrjudRaaZT9+w7or0OT/n+YM0e9O+xdtXTZMkqt2rtvr/4S9ew5P4jAelXihQvqpwXz1J49e2SIsqvFi/1fkKYcrlmzVq1fv1GdiTujDh8+rA4dPKTzO2PGDO3HbrOpObNmab/7DhxQa6QMYoyoBQsWqO3btyvRF7Vf7uu4ectmtWf3bjV/3nz9HYLNm7eolatWq/TMNLnPXSX94NHhkU4iAtw3spAMex71SIHCatHUz9VDTRqr5FP7VLfq1dTkft1V2/LlVMfiJdSo9l1U9/AYtfizyWrN91PUY7e2VCopXo3p20c5EuJ0rEb8eiA0LgT+01wOgl9e/Tau6eGSVhMtrCVLlmgFnpYWX+SlG6cB+MraihUr9Mu1Z88l6J0Bv//+e22JvvLSy/DwCzdEztDUf0B/tGzaAq+/9ho+//xzVK9RDe+88w6+kWEgWSzUJ594ElO//lrPg00Xy5Ev8DZv1hRxCfF46eWXkRB/Thsd/R/rj9at/S8FC0Hgyy+/QNOmTfDqK6/iiy++QJWqVfS7oF26dIF0FDw5cCDatW8vxsoBHBFruUXLltoC5PuaEyZMuGSQLF++HD+JlfrBxIloe2dbrF+3Hp9++glOnTyByPAoSYnJKbhEQTd5vLCYw+ELAVq99xrmDh+Fcft36Y/5NLixGTLjMzB16xbUv6MHbrmpNTr07IVmvbvisU8moFypKihWvBomLViCxCPHUSIyHwbfc7/eH90kVeZjQmJQczdH2tUepizjq38mUqAz8qsR/zdxTU9hGFnjMfc5J1j5Y0OxgexZGUg6ew4+0V/Gv/8+3hk7Eif2H8apU8dRWixNWqncJ53bF5QVa5ICW7x4CQgjoWaDeujd5xH9JvnixYsxdepULcDGfBtBi/aBBx7ALbfcAmFPTJ48WbszbeaB36zgxqoE/Rp5NeKhFUzB5z1j4phHguf0YxwZp3Gfk8Z8Q57TEWmiM4Xt24ter76NuPNHsWLiV4iuUwlnj5/Bc6NGYfJb7yBd9LViRYqh95ChWDN3Do5I52z6RD98++EnKJKvADo90B0/fD4Vd3a4C8s/nooCLevjbGIKCpqCceb0STgsQShfriRSExLhdXsxaPg7mPrBJMSIxdzuqccktz9vuXA1uC4fK/0KuUsgdcAiHT9xAoUKFMLFpGRYLCbNajJcoVy5snoOzWTmt6oorCa9LQHnn7hzOLcK4Lwbpzw438btCdjwVwLnuShgH330kd40u2zZMjiXcA633NYKg58ZrPda5YftGCe3b6ewPfroo3juuef0Vu4Uej5Z4BxX48aN9TwgH5mtW7dOp88GpaCNHTtWp/feoIGo1aAhGt3YApNHjEaUKPx1hM2rNmmE9dN/REjxCGRIhytWrDIKFs+H5d/NxmPvDcPFXbsxe9q3aNKlHeA0IyX5AuJ37UFs03o4sXG3dLZMRIRF4JHR7+LHiZNwLv4CbrqrDao3qINZoybBmi8G7R7v97tTIL+Hvy1k7NncM4JgVKwYbrzNeSw2EOexDPfLkds9d+/O7c6JVE6e8kuEZCA+a2SGeffLcWORLT28hDTktm1bERkdjZa3tsbypUtQVBouOzsLxYoWQe0WN6Na9eo6TiMdnjMdNjy/SNG0aVOdnuGe2+/l4LBNIRH9TOeteo3qMsxOxUM9euE7GWbLV6qAiJhoPZxTALnROIVt7ty5uPvuuzVbcsjnc1Zug8Ahn9sbcNjnnhwUen5XJTUlFWXLlUGNSrHoULMeMsOC8O3071BDwtSLKYGd6Yn8VhxMwkC0sb1KOpJyIfXMBRSsWJ4bNUP6kFQuv5cXBIueA/OJnyC554NZLNqiYrEmSN3u3bMPMfmicSExCQUKFtAfPmxYpw4c0pbnziagUKlyCJcyxZ06oT+lwi2wf6vz/QpSoX8LVKCpDK9fv14ryjt37lRHjx5Vx44dU2lpaWrTpk1aUaeSTvBrG/TD4759+/RXN6i885rQX+GIi9PXVOR5LQKmv/YjjaDdeeTXNzxuj74fL0r+mrVyTatP6IrhmS+G2bBpo8rMzND+MzMztX/pBDq/jIt55JHX586d0/mlUm6kT0ODX/vYuHmTOnLkiP4J0ykREJ1fAyKQOn4e+cuN3NfG+eVu/DEtHplXHvWG8qLsJ544ob6ZMF5/kWS1WIOrvp+u6uUvqEqHWhW3oq9oChJrVqluLZorX1aKuqNGbVXOAvXjZx+rKkFmdXjHHjX2hcHq6a4d1ffjPlA1wyPE0vWo0wf2qVrBYaqyxSK5sKsRb73uz9A/jF93078A9np+U4GPPTgEsFdyiOCzQ+osvJZK036pG9WtW1czBFmOR87Is1eQATl0GLvqMF6GJ5XzATOHOH7TMl+RAihRugQys9LFl0LxEkXgM4dIXxaOy2GiOtILrUHB0tO9CAkN1XoNDQnmg08CCG6wQralf4I9lMMeh00q+PzuTuUqlXH82DFUq1YdZWSotWfbdJ4Yhj8OsxzaGIaPrZ566im9fRUNADIWwTTJepMmTdLKPYfAxx9/XH/GYfTo0ZqtGZ7fNuPXoX766Sc9pC9btATbd+7WHyf6/pPP0e/mm/Fgx464qX0Hqa8g5HcAh1ds4HCkqf3Qlu24t0lL1K5XG1ZxaP/QwwgOCUZMgUgsn78CW9dvR/laVVGkWEnM/mIKNi5ZBZ9QnU3SX/3dfEx56z2d338cUlF/C+xxl4NuZAPjHhkh95GQhtI/ww/PLz9q/7zvc6u3O3dUr93bUR1euUwt+vBTtenHH/RnCv12tFfdVaqUcnOm3x9aTHub6mENURf3H5YryQ+9irNOk9+pyAnLWWwa7l6PUk75o515X875kc1mQZF6EkvuaP+cO5ODxroN6/U0g8vl/1YRpyPIziwT2eiEMNCuXbv0uehkmlmN+wSPLOOAAQPUBx988Iv6yH3kHBrL6pH8nz2fqP0JcQn3sCxCYqwrh0O1KFtWNa9QWa34brawvNyTQtMvi3M6Pl7H5XN41fTp09UpYX+WZdr0b8UPE8opYx7gbzMZ2eZy0I3MZNwzHkjnfjBNBjN0I+P68qP2T2YSLycXzodJlPg5b78Be9JZxISH4sFiJfDtk9Lz3x6BytYw9A8TBX7tanQTBXXhiBEYu3oNkuOOYc7Lr+KNlrfAeeYougVHIGHdKvSrVBkfdb8XGz77CP2Dw/HW44/gwtqVaBNsgf38OTxotsJ2Lgn54UCP8uWRtnsnOkQVRO9qFWDbtQkjHnsMlcpVxKHDh7Fj53b9AJ4Psg2FntYkmbxWrVqXykS2IlsbZeaR9ziN0qlTJ/0hGWkT/SkQ7iZEI4D3DsvxySee0Czu87i0n0FyHSrcPeDx/lizciWOHD+OT8Wa/HHLRjS5uw3eevtN2Bw2rce++srLCJMR5MMPP8QX33ypP4tky8gUncyE7Vu2YtGiBZj00SSMHzNWP3jnc1+m8Y+BknZNgz1aWPHJqILqgOgYPUwW9dNrr6pDK5eo+/PnVx/2flCtHj1KPVm2nLrfGiW90q26IERtnPaNhHWp+E1b1TdPPaGerVZbueNOqicbNla2pNNqzuuvq6mvD1UqO131NIeoNuEhyn5kj+oYEqJECVM9YVbD+/VVXWFVzzRqovbP/k7dH55PtbJYVdyOdaptwWI5Gbx6UNdKS0ySYvln3fmAMfHUCbV82SLlEmYzRgEy8F7J/5nd+9W3Ez9RNrdTuYQ5HfJv2MBn9TNb6qH82ezCa2Qt+THsqlWrdDzUTYcMGaLmzZun3cmcO3bs0PfIvvSfmpqq7xnp8iedRW3bts2fv7+J62YKg6sELG4fPn7hBfR97z18N2kiGt7RVsz+Ekg8dhrpSUmoelNjHN+xBxUa1xcR8WHf+s2ocWMTZKYmIzH5IqJ9FtGhLqBEbBk4RVezpaehvFiGyWfOCfNa4A7ywsM5LUswfA47rNERcF1Mx4nkeDS+5VYEi47Hicqvvv4STpsDfR7po7/1xW1DuVkdJ4PJvjfddJPWQ8lE1Neoe1JHjY6K0laoV1i+aogV3nQ7+o55D9+PG49zh47gjod64cjarThw4jheePdNfPLuGISafGh53704sHsH4g4cR60bm2L/5q1wpGSgaNUSOHfyvOTJhucmfITxQ16ASCaeGDEMFtE1VyxfAYfToT9iyekY5mPWrFla36R1S5b96quv9EaCZDx+GY9HLo/iRoEMxw8zcWqFVj13jvzTFmUuXFfzZNLt8Okrr6Nt565Y9PU0FK9aESfPx8HkcKFCqbJQogw373A3QsMi4ZShwiIS8cOihSgk4+15+kuzoVztukhLz8Btj/XGppnzsH3/bpQtURRnj51CgWKFkX4hCcWrVETW6bNwOZzwmiy45+HeKFK1sn/oZj6kykRB0oYIh0AaM3TnICgs4B8eRaEWSpBrlfOJfbnLqQRTkF7KM+WFl9D37Zcw8dmX0LlvX3w6fgIqVa4oZbsX8ckXdMepU+9GbF2yGBUb1MC+/fsQt2E3Bk55Hy/36osYayhKVC6HDn37YNrwsej+9CM4cfQ0SlSsgBTpPFWq1dJqxvRvv0Xr1q31VJP+CliHDhDdUX+iUSxqvSKY83ljxozRHYFL1Lm0igLFMAzLj+TRjR2Gc3xXi+tLyPhHjFRmWa+8kAZkRQrJw2w162XOaWnpKJw/n/bHAHbRj4LCQhFikRA+j/i3wON0Qxyk8fl9MInA7YXL6UJIcKjQJeeQFLrfeSceGzQQr730kv5u74SJE7Fu4wbMnzsXxUuXQrt77pEwNqQkpWCjNJZZBMsrQpedloFxkz7A8NffwnZhnCo1q2s9LUjy3KBBA2zcsgUFChbChM8/xumEeCybvxQbjuzDkL79ERQThUKhUQgRfZPWaJVqlXHk6FHUrnWDnvMTKwP5C+THWslH8yZNsV1Yhlb0mnVrUC22IjJtWciXLz+mTv8Wndvfg0x7NmqIVczJZT62ovBT2Fl/hl74b+C6ErLLQdbIfWTFGUyiBVGOvHY77XBk2/xTKiKQ1pAQ/V3lhOOnsG3fHtx77z16GsEn7OQU9oqMjmSsMNHwyBFqSqxYaSJMkoZItkmEVZSpS8zG2XCnDLVUsCUm/Z130b0QbPELP58siLVHGcbShctxW9s7MOHDD1CuTFk9DcJpDQ61nAri6l1OEPN78/yMOo8UFH4clk8G+OFrTpXwc+zcjZsTp2QmgmXcsm0r8kXH6GXrvXr10lM3ZCHG+1/guhayPw0RFIewSbDFKkMuP2fL0cwiwxYliMIpDvKHguKTIVlMDSiLSXQz/67U1yI4rPFRFTsWzzkE3nvvvVi2bJmea9ND9jWC/x9C9j8INpsx9OXGvzkM/lkEhCyAPMe1w6kB/M8iIGQB5DkCQhZAniMgZAHkOQJCFkCeIyBkAeQ5AkIWQJ4jME8WQJ4iwGIB5CkCAhZAniIgYAHkKQICFkCeIiBgAeQprlsB40I9Y58JA9zbgmumiLfeeksffwsdO3bMObs6cFkyYSyAvBpw922+e/n/CpymuB7RuHFjVaRIkZwrP1gco0iVK1fWxyuB7zwOGzZMiUDqa5/P/06hcSR4nvvaQNWqVXPOfh3OCGP8CLvdrkaPHn3pTaHLkdvNOL/c7UrhrhdctwLWqFEjvT3A22+/ra/5+ta4ceP+lIBFRkbqY3BwsD4SzZo1U8WLF1fCTFooiAYNGqjSpUvrOBk/YQgY/RFMs1y5ciosLExf06+w46V8VKxYURUuXFjddNNNl4SNCA0NVTfffPMlf8TAgQNV9erVL7nx9bRSpUqpFi1a6OvrEde1gBFsDPZwg82Mxvk9AStatKg+5haw3GzIRs19JJo0aaKPlwtYbgHJDQorwXcTDaGigI0ZM0Yz6HfffafdiE6dOuljmzZt9HHJkiV607sDBw6o9957T7tdr7julfynn35avwjxZ9eqc8cc7orD5cd8TW369OnaPfd7gnxZhMgdJ9fH/xkw3h07duRcXRl889rY4Yjgu5iEsfcG9wrhG+Tc+4Ob412LS6X/NHIE7bqDwWAEi0GmMM4JMhj3k7h48eIv9tW4vMjGNY8ccgcPHqy2bt16yY2s06dPH71PBXE5g4lQ6B16Dh06pK9r1Kihj0a81L1uv/12vduQwWAEh0iiVatWOp9Ehw4d9JFpcbchg+Xef/99vQ3p9YjrVsByK+jcispQonnOI7d74v6x3J7KED66c4/W3KB/gkMaG5Z7wtIfUbZsWf2Kfu5tn9jwvM/hi+A5N0fhdlc859DGbaR4NO4zTW4zxfPc20XNmjXrF8LPOAhjOwBCGPdSXNcjAg+7c8AN5/i9pNzgq/fG8BXAX0NAwALIUwRm8gPIUwQELIA8RUDAAshTBAQsgDxFQMACyFMEBCyAPEVAwALIUwQELIA8RUDAAshTBAQsgDxFQMACyFMEBCyAPEVAwALIUwQELIA8RUDAAshTBAQsgDxFQMACyFMEBCyAPEVAwALIUwQELIA8RUDAAshTBAQsgDxFQMACyFMEBCyAPMV1J2B8T/i33hWmu7FxieHnz75XbPjz5XxpN4B/BtelgB05cuSSQBw6dOgXQpSQkKB3zYmLi9PXf/bVf+4+yC/18zPFAfxzuO4EjFsqkWUoVF5+JlnOKRg8P3r0qHa32Wx6+yMKHz/gvmvXLhw+fBinTp3SH2enH97jj+D3sbmlE7dw4r0zZ85g3759Os4A/h6uSx2Mm5JQWI4fP64/is4Pr1PwjH20oqKitKBUrlxZD5lWq1WfUxhjY2O18FGY6E7G4kfbixUrpsMzXOnSpVG4cGH9UfcA/h6uyyGSgsDGz60vUZD4o5vBcITBSgxDITTc8+XLp4WNQpY7DH9kOwqu2+3Ufr1K7smRf/njucfnhTdXGPlz6fzSj/68Pri9Hn1OaL//j3Dd7a7D7BqCRKHheVhYmN56KSIiQg9rZLC0tDSEhobq4ZIMV6BAAe1GPxQ0Dqtut1sz1/nz55E/f34dN8NnZmbqMBxe88dEIeHUGVSsUg0mEdZtmzehQaPGzAlcIuTBEWFSiyK4kOFU5N2Ua1dE+BTsmdkSl7BlSBiU2SR5zrn3/wTXrIBxW0xuNUkGYuNzW8k/Cyr2ZcqU0UIUHR2tBZG/v4ILcaewcMYs5AuLgEuYLDQ8HBfOn0Onbvdjn+h2xYsUxe6D+9CgcWOsW7oc93bvjtPHjiElMQnRkVG4mJQEmwzJp6UDDBj6PJTVLMOGf7tOVv3P+WIz/O9J3zUrYGQb6kolS5bUDZEkDUWB4bBGhiFj8R7dy5cvr4WR/ox9TslwFFIOgWxE6llU3il4ZLA/BakZJW3u9fhE0MlS/qratnwFpn/7DUZ+8D5swlAnRKBq1a4Nu9shd00IDwtH/PGTKFCyGE4cOoJKVaogJDoKbrFuSWEWIbs9e/eibr06Qno+yY8Z2ZnpCM9XSMdPS5gdKjg4WF8TBmMbAslrw+Ch1cy6KVq06GVC+9/jmtTBOOzFxMRo4aClxwqkMl6xYkUck8bkBxe4QS435uU9VjSHM1Y2hY5uFChWNgWS8dEPh8s/LVyEtJNJBMBikTA8l4YLkp/yuVCrUjnMmPwRLHAjJf4UXhv0JNbNm4tdK1eg7733YO38HzHshecQ6rDhm8kfIu1sHHauWoUhfR5BVtJ5nD92GL3b3YUhjzyClT/MxSfDx1L2tEAzn/zRsmW5OIQT7HS0lMnQdGdd8Hj27Fnd6djZrrUdGa9JBqOgkG0oJNSTaC1SJ6KwUEAOHDiAKsIKFDBWPhniwL79OdZiJc1mFSpU0P74ZQ5DECMiIxEirGDySCtaqTNR5xImkEu7sF2IMA9rwyyM4pHhUEZn8SMCJR6ClBeJ55NQtHARnEtJRFEZGn2SN1uWjVYAIvNHUwIlSjc5CcGeIDiEgEJFMr1aTMVVIp8yYRL6PjlQyujVjEih0kJvIl3KUQ4Ol9NvHMjRxDz63GKUFEJaRqqUMQTWYKvUiwdup0Py6YU9PQvRBfJroyMkJBjRUdFIkg5ZIH8+yZqCNcgiBfljZvsF+4k+yez8fog/xjU7RFLZpjXH7FGwOC1BfYxDIN04fFJxt9nssNmlQYJkeLRaUK1iJS2QDMPwbDwOoez51atXFwFQmDn5S7S4rYU2DjauWYN6jRtpg2DF8sUifF7UrFkLezZvReu778GK+QvQoV8fbFmwCMfiRHArVsDpA0dRvGBheExiSZotSE9JRp2mN8KZYUd+0dXihaFCQsU6TZYOkJyIUuVKY9GiJejY5T4UKVsKQfnyIyImMqekOZBW8IiQeaRJKddaJGRovqdlS5QoXBBnEk7LEOzBxYsXEREehR49u2PunNnISEtFpeJlUblRHdStXx9vvfkWXBlZ+Gn+T+ja436pEytWHjgosf02c1MA+PxDupKk6xcp2s/Mw8+bu/81XPNWJLPHXpU7m0Yvo5vS59LQqQ5YosWiE7ahm8ibCBMnSmX4FHZKSr6AMiVLw2sywyy90yP/gmQ88k88BMFCFuGsB+lMu/lkaPXCIkJr97oRJoJkUhZJ06MZTVLwp+P2wmkTXS8iGL4gshQQt/cQLpw7iJACFVCjYV3xKX6FFX3SacySjonWpliUucGk4RJWEyEyh1ikRBKRhGlUrQrWb9+ED94ZhXrNb8T+LVuxZuUqVKxcEbO+n43XX38L8+f9iMKliqO6qA2rl6/C+aREDHphMObNnIuX334dhcqXE70wUsrO2mCdiNiwPuXaxDFZUt+6Zh0aNmsBKaKkbMLxfQdQrkRJmApEiW/JM/On61vuCrVxELDoOPSd3wYF7HoGNxz3uNyqgxTF4xY7z5alXEoGBrdbuVw+5XNmKLdc2rw+5bE7hRQcqmP9eirVRz8uaU8Z1FxO5RJPXrdduTypyi6RurMdyusUP04ZhOSeCJv4lZhdNpXp9kjCTjn3KqdXzrMzlMPjlkB2yYxT2dzZymW3Sxi3ctozVRa3JHc7lTiqLbPn+jN9GXzit4U1XO1ds151lfyNeOIpUfUkXbdN8iR5l3w7xY9D8qGcLknXq+we5i3nJ84OuxzFr9fmUOVhVm6fR8J7Jasule2Vsjsdci3ZcHiVSwKIeqA8cvQ4nerQvn3K4ZU6s0udiHvCsRPK7XBIvujXJ0nald0udWJzKbvUm2Id/wn8Nm9eB5D+I9B0oOl8VK8HMazfo+huDcW8t97Bt6+9hluLlED/RrURlJyA1mEhSNmzFfUrlMHzt9yM9d9/iedlCDLL+PDD2HHoUaEaHixaEYg/gtsLFEbCmkV46Y5b0CoiCo64OIy+/x70rdsIO2ZMxfqPP0Er0XcGN26BJdM+xuDb7kKz0HB89+67OLB4EbaL4t4hMgJz3xuOizvXo21MAWyePgsVq9XQzHE5fpj0CcYsmImqTRth2qaNiCxUFAPu64Qa1nCMGTQIN1ethQHNm6FhRCjqFimE7g3robYMfw1LFkfTYkVw4ehBXDhzHLOmfIovxo9HGWHKkiFhmDpxFKpGRuGD517CoAcfxsO3S3nNTlFBFRpGFdA6Yw1ht4H3dkGw2y7nwagdEYb3hr4IW2oymkr8NcWCTjuTgAYxUahVpgjaVyovhs7PVvXvIkfQrmu4pZfeK0UZfn8XYZdsdZ+cZxw7qiY/86TqXLyserpKVZV4aL+6Lypata9aRe1auFB1sUar1/r0VKPvv196vUfNfW+YStixSy0bMUJt/+ZLtXf1StWlaiXd+8d16qmmPNpHKWFAr02pfvXrqtFdH1AjH3lYudNTVO9ipdXiWd+rk+vWq9ZmYaGli9XGH75VY++9R2WdPaUOrFyiHguOUB0LFFc2p/9DW5dj1MAn1fkzxyU9jzCoUJxDqUahESrd6VZNQsJV+3KxSmWkqlpsMslv3aAg1RhW5fO5VbeaNdXBRYtU/P7d6vux4yQ2j2piDtEfc2hgtqj3Bj2p6lgs6vE771SujHTN2lnCvPXC/V8bebBxM3VH5QrKnnpRNYwsoBKOHFKDunZRFw4eUB+/9KowqVPVNQWrWqJRuCXtGyQPf46//ge+VUSYRKnyCYf5RB8IEavPLVqDSA2CXcG4q2ljWEoWReqFJDjdNjSrVAMJZ47BWroonh36GmbO+0l0I+FBUUs2//ADpo75AJWbNEZoUDC69+uHeeJn+YL5aDN4ABaPG4UBtzZCq9tuR+8hj2P7tp1oV6UaRq2eh2mDXkD/Hj0wZvoU2NISxUoUhd1nFbISw0Qs0kSTC01aNUX6sT05uf4lOvTuiQkvvKSNFcep02hZubQo2l6Eiq7m8Lng5uMq6j30HCR2qVw7LW5RgYKQ5bDBFBkKr+iGZqebHhDk88BuckIFW/D8mPHYmpwJk1dsWrFCLRKPWeJ+44OJeKtXd4z8cQaiRfezBlmxPvkYerYUA8giuqronlbRubKtPgQLWQVL6hbRC68KOYJ2nUP0G9G5fKL/OEVXoX7g9DhEl7Arn130IdKBUM+odp3lnkt1CY9Srsw00Z1SpLNn0kmt+uwTdXztMokjQ9mpl2S7RO8RHc6RLm425aOuxW4rbmku0fXSJJw7S5KVuB1ZQiqin7kzhOWyRLYlrPx84o862sXTB9XK4WMlsFvdEeRnjctBZni0fTtVNdSi7qxcVdjHqUY8PkDVMJnVx0NeUjfXrSnJZKmGBQqKzmlTNxYvrpqZTKpaRH7VvXZ9Ybd0VcNqVeMGDpbYfKp5+dLqrpLl1VfD31O1pZkfuaWlGtSjm6iJkj+HWziO+qlDVZcw1C3vuqGWcqZlqzrCwK3KllHPPthbZZyPV7eViVV1JHzK2XhVO7+kLfmsJ0epIX/G/wDXnID5pAFJ7VOmTLn0XZ8JEyboI8F7hp+ff6JMU3MWZZT3qLhSGh7q0UsEQ6nzKWnq5OmTaurbb6mPX35VJZ88pivV56RfEQwZMnZvWK9OHDykFWOJRtwos/57ThEUxukVRd0tjeITNyrCBJVl3vO5qYiLG38i717mQxpD50fS+uT1V9Xkoa8ob3rqZXn3l4cC9kj/ATlxSjiJzyGZ94pW7pKflwq7jl+MDfFD5buhDIO286eVN0uMDIln9sgRyiX5c9IwkeH8p4lTJJ9urUI45ZgtvyzpDI0LlVU2l8PfkZw25ZB6lt7gN5gkDT385RwlG+Iu+dBuumj+kz+Ja26I5BQEf7t370Y/GaIkj/rzeNIQ+PHHH/X1+++/r8937fIPN1u37sCB3fuw98ABxIsyPv+n+eIaBJePxj/ndvyrGcredDPK33oTokqVR0L8Wfww/wcEmaxYvWYlDpyJQ7kqVXAxMRmnTpzgDAGWL12B02dOIthixfIVy/HBRx/pqYNNmzfiQuJ5nReL5PXUyVOY+eMsGXZMsNntMqQ5sGL5Cr0wktMAS5cvR712d+PRd97E4k1bdFkSExMxa9YsZh8bN27Eli2b0fv+bvopxfmEs1izdhWCZfibP/cnvPLSyxz0YJbhSombhaWRdDdlJiM9PgVjO/aANykJe+YuxN3lSuO9zp3QJaYIEvasx7cvD0HGycN4o21b7Pp+Ot7q1Amh6WfRv2Zt9ChZBvfVqoNuVStJjJwJ80kanIAR5Bw5JPOMdgmH6GCS0pWslN/ANa2DjRw58tKjD36Du0OHDvjkk0/0LH2zZs0wf/5c3VgffzwZ48eNQY3q1fDTggW4qUVL/dhEzzWxLihnYjWVLlUKZ0/Fi65hgrAiQkJDWI8iKFKRZjOys7Nw7OgRadw1ehHiHW3vwEvSuHv27kHF2ApITkrWE7ely5TBJx9N1vliZxg3bqxO85NPP8EzzzwjAr9V7ijMmTMHx08eR93adXFBdMDXXnkVrVvdikceeQTPPvus/m64sJeUY77kvQamTp2qF0dyKdFnX3yBIS+8gPb3dtBCxycOnFpncdjAImdAWIS0eBhUDPDyrR2QLnkJcZlwXDpniApGqSq1sXPuImz4fgkqtLsF1W5sjtc++gARyoJG9eohPCkDBU3BiC5bER5TmFTTr61CChXBgz6VNHKc/hSuWQFjQ5YoUQJvvvmmnsHn4x8+bzMmWQk+PuI1/cpwpN3YuHy8xGs2HkE/dJv/008I4nNFEbBChQrpR0vEokWL9IoNzuaTlfjjA2fGxTS4WJGNf8cdd+iZdH6Z7fXXX9f+CK7YiIyM1A+c+TCdzxCbNGmiw1E4uHiRHyBNSUnh53nx5ZdfYtKkSVi8eDH27t2Ld999F4MHD9b5ZFkZFx90d+3aVXeo4e8NFwOGC4JyJgYkXbc+8SGscASenvIFOg8fgls6t0f9Zs1x68M9UaNfZ5StewPeWb8Kte+8FYcWrkZ0wQL4aNg43Na/L0q2vhU3PP6gdCyghTC6ks5ldpggIz8lWE/Hsvb0GOAv5hXE749xTQoYhYFCwwe5oovp54ilhH2eeOIJrFmzBo0bN8bzzz+Ptm3aajeT2ysWDnu3VJAw2qQPP8TIESMRZg2G1+N/5hgaEopNmzYjKiJSWOqoWEdcNOMXVgrGTyJ8H0o4pkeB4LNODsU33XSTFiQOaV9//bV+vsmv0A4aNEgLMO+RLfv3769ZiUJKZmL+du7ciZYtW+o8fjT5IwwfMRw9e/fSAsYv7c6YMQO1atXSqgBX6fIxGIWe5eeaNpabS7efG/Iijqxfi1USRpQxrJvzHdyZNt36UUVKQUXkR6M726PN409g6OyZ6PbSa3hm+EgUK14KlsiCKFK3Ot7+aRFUeCT6vT8eT4wfh7rif8Do4XhL8tBx+KtAiBX7Du0WC9yJLLj0IksqFnwW6sqyaeG6GuYycM0+KmLjGWzFcwocrylA7OV0449DW59ePdC5/b2oWqUqgiJCsWvDZhQtWRzJF5Ngt9lQoXxFZNmyRRASpYd69XAj2i+s4aEIKZBfdKWjmjFq1KiBVq1a6TSYHquGvxEjRmiW4gqH9u3ba2Yy8sHjCzKU0Y+RL4LhCcMf42H+jTgN0B/D0M0IQ39069WrF2699VZs37kLAzvfg6Xfz8HjIhwTBj2BR19/D5Nefxn5ipUUYUuFzWtFy1bN9HAeIqybHH8BVrNXhsmaOH5oP5568x18OnwYkhIvIn90BCwu6cRR+fHwG69g/6YN2LtiE2KK8BlpOA7u2IMyFSohXvRSMRfQ/4Wh8EWyC189rvlnkX8MhcNSgYf37EPNqjUQXCAS+7ftROEC0nNLFIdZFPQTx44iIkqGsNR0GWYzRFhikHoxGXUaN0CJMuVEAH5e08/qIINQ4HhON2P45ZEsw8YfO3asHjL50L1hw4Yy6jK8eOKfy7r7kCFDMGzYMH3O+Aij2o00ueSGakDTpk0vCSTT0/7ld3DjepQtWRohwmyOrCxYIyMwZdQIuLMcyF8wEg++9i6WTpqIi1I+a4QVHR94SuIRlWH1MmzftQ29H34EqxYsRpsHeomd4sGp3Uew4IcfMeC1oTi8ZQOObzuA0KhwKbcFze+5F9+MHI3UtHRYY8Lw6AsvQwVb/58KmM4+G81/pJbi8XpgFcGKj4sXF7EmPS4Zbrn4MBjh4WHat1uYpUSx4jh3/pweitmY1LfYuFyoSEWbOhNXYFwO+uXwRx2KQ+G4ceO0oJ0Tvc0m6cSWj9X6Y0ZGBg4ePKiFhGvZKGhfffWVHu65EmTVqlV67T9XfRhLihg3/ZK5uAaOR7Pka9+Gdahd/waMGjQEz4wZg/MnD1CXwKyPvkVY0WA89Mp7WPbJRBw7HQe7MNrA90YLu1swQti12Y1NUK5aJXzz2VSUKVoK97/4OBZ+OAUptiwUK10KRSqWQfz2wwgWAQsVpmp259346r2RsCWloECJYmgsFnDpmtW0EnK1+FsCZgQ1eiVBN8PdoPy/C8Zn9HQjLbc0BJclcKYlSJR2roWyitXoEWEKMllwJj5BGrGgCI9d9K4ovYSH6++pQBtvC0XH5MO5swmakag7kZ04pPHHc+pBl5eBeaB/Gh+vvPIKRo8ejU5i+nOB5EtyHRUdhcjwCLz+2mvaUKBhQr2uXbt2Wp976qmndBgKHvW8Tz/9VOt1jz32GCZOnKgFrEuXLnox4UMPPiSdgvWrRPBD4RF9yBzkEz3JpGfjN4teZaae6XPL8O3A+eOnUCK2DG7u3EV8mLBlyybExpZHwUJFtYFAN4tuGhoJUk9ShWQ5pzkYZir3OatBuFrCJDcnPv867urVFWuXrkLPZ56GSzoimZ3lZ0f8M/hbArZ9+3a9oC88nAv1/NHwuHnzZv1yRe3atS+55xZCA7xHd2aYx9x+jHtsbB7XrVuHFi1a6HPGuGHpEqxYvBBWTliJW6gwk9PpQg2xnDZt2KDXUMWI1XQxLQNPPj/kUlzGUGhcM680GnILEu/9FozyUV/7/PPP8fjjj2OiGAe339IKq5etQLOWLXD09Anc0+EebXmSATmPx2H0hhtu0Ew1RhiIUxVkr23btul5MCr3XJ9GUBC52HLk8BF4+dUXUatgYVhFtatUvSqmrlkt+lh3TJo1XQRLrE4RDJ9ZOjXNPlHMfY4sWKLzi3EjwmOVcrD+cw6sOHZGH4VJRK5lzbpYt2+PMKcHa9atRqXYSgiNCGcWxI8LWUmpCA4LEau5FM5cSITFGoTQ4BC9spYriv8UpML+MtavX6+EDfRX8kVvUVJ5emaaX92XYUb7EcVYyfChz6V36qMIlPYnGdXnYoVduke/jIvu/Ar/oUOHdFxMh2GYVjbTkft2cadfsQKV9C4dh9ftUk6HLefnVGlyj2EZ35YtW9TFixd1PAzHuJg/3mNYnhO8R9DdOGfZeM6wGzZs0Pd4bvw4s66EYuRC5027yTG3PwOGm3EUC1Zt3br1kj/mhT/GKeykKpnMcnQpT2aWqhYarnZt26r47GL36rVqxfezlUvikcjU/Onfqafuv0/x4X3K8Tg1d+b3yuuSNGwONfWDicqWmaFn5ad9+onav2uX2rJyhX4EtmHBIjVv2rfK4/I/eWC9cAmQg8uZpMx2+dnkHp8o8Npo2z+DvzWGSWb0kT2UQxAnJ6m/kAH4Kj4nSelG5ZWz2pxXksbRzCHCqXsCj5JpfY/xcDqAzCh5uxQ/wZ7OcLtE9zl/4QI2Sa/ft2evDANbRFe6qJdYB5lluBTda9v2Xdh/4BDOnjuLdEmDb3MzLWk0recwf0yP7kyT2LRpk77H/DHP1J9YBupHZJi09DTNXLnZjazHH/OamZ2FLHs2uAiRPujP8Mvj5UOtcc17bdu2Rd26dXX+WGa6aYvU5AWXX1slfj40F4qDyWHD+OdegDslEwuXzMXZrCRknziLGwsXw133dcTe1Wu1Mt6qQlnc2fpmPNnlflQVa7lHv95oUqIkRjzxNLp374Ul8xfhxT4P69fs1i78EfVvbyak5jcqyKZBFrNYo1atl4bKL8xqFhXEoq+pPvxZ/C0BM8AKNt6ipi5DUN/hmz/169dHzZo19QQlM08riUfqQnwLhoWhX4atU6eObmRWMuOkHxaIfkjqWm8RauacERvIJHTPoapw4aKiH4jgyD+G41hQq05trV9xjwrGSQFkXNSrmD7TYKPSP4ctNigFjkLMONkpqBuxXPSXcjFF+2U+LwfDUh9jR+FcGPPJqYuhQ4dq4eRE7ty5c/X1Sy+9pGf4OY/GzkT/nI7gNAfnx6iTMczAJwdi6AtDMeO7GSJkImAe/8tu7HJstLAC+fDpu6Px4/CJOG924oU3X0Ht/EWQ6nFKPl2wRMYAllCEy9jKcDZzBKJEjXhh7Ei0qlMXU94fq/VWuH3wOoNwZ/HyMIf+Ob3qavCPCFhusPEMUDAMFvI3/M/gdW6/BCuWDUqdzhAyHumLSmp0RCRSkpP8a+G9brnPO+JPrnkqA52Ok+H47C7cGoYGNzbUQl1UhFgL5WVp0o09kjP5zZs319affo1MrEIqL7zP56JVa9W45N8AhY0vnTCP1DkZx2ui3JPpevfurQWVTEgBppDSiqQfCv0777yjj5xXYz3x/J577tHhli9fjnZ3t9OPpLYIm1si8+GJ9nehdnQk3vpqiijiZmya+xNGjBqBdJMbh9ZsweQJE1G8RHGUK1hI8iP1wZ90Fq8vCG7pAEsmfYaMzGzcXKMOXnn9DdglX6Kk4fzBw7CL8n5r565wpmXllOwfhDTGXwZ1Leo3hk6ydu1arTvwyGueU0/jfafoSDIM6XB0lyFP6zzSGJfCiOmv49y3b5/aJToCx/s1q1erjVu2qhXr1oueodTyzZvUxpUb1KnTcaJTbVMpaRkqPTNbHdh/UK+moKd1a9fp82yHXW1cs0XiWKP1hlMnTqrVK1cpMf/VmjVrdLob1m/Q+st6SXet+JPhUdrGp3bu26N279umz9euX6s2r1qrhOHUvt17dB7pznJRL1m1apUul6FDGT+CaVCn4ZF1QneeE1wlMn/+fL/OI+4sr+GffpkvJ5cnc0mDR46SltMreieXIDltavsmqROv6ETJWaqsOUj8i8504awa/9IrOqzL49TLq7ls6PypUzoOl9uukk+d0eF8enWIXWVLfdi5yoNLT/5h/C0BM6ArI+eYu2KNo1G5hj8i97URzjga56xwYuaYEWpYx65qwhOPieKbrdqGFdAKsI9pyf8xjz6hPN50rdwyRi616Vujpro7JFRls7HEzU2/ckLBYBgemS9Wqg4jPx51lmgw+Jxqw7Sv1fG1W6VRJK/in8q7W37M25m4BJUkBoNHlGHmU3RMJSqBFj52FBkmtQAmJCRoA0F0Pd1pcoOdjn6/++479fbbb2u33HWij/JjDpltrkTt17e/zoMui/YnhpQIzrMP9FYNy5RVHRo00aG4FEkvYZL/DraBlJM2CJGYkqKmfzdDbd/tzw/LlVe49idaJXdj778fg6ZNQcqBPVj64yrc9/SjyIqIgjkjE9aYKFjcXjgsIQjyZiHIruCIDEF/a3585UiFcvrgEbegaBkRgjkNwGeTMmyLqe4x+eC4mISIQiVlQDXB47BrRfrkmmUoWqgUoqtWlwHYLbqvZMKXCpOlECxBNnhcJlxMtyPYLXqfDFuHROfiFASHUlYnh0sOjzQYqIPyEdPJkyd1cXide5imrrdw4UI93cE5MhEstG7dWs+D8Zkn9TJOcXz//feXJoSpg1Kf4xzbG2+8odPkMMtpHL6ozOeiXInCVSdUO/iWOPNH44mrUDh99N5776FRo0Z6Ivfjjz/GXXfdpdOg3sx5uz87z/VH+Md1sH8cXAPlc2HInXfihSa3o8vT/dFbFNLXa94A277jeCA8P8Y/8Cisp+LwUPFKmPrYY4ibt1R0MhfOHTiOrvki4IyLx31FS6C3KQyTHxuMPqEx2PbNNDwUHIU98+dg4/Qv8Ezdxjg270fsX7sUWYfOION8IpaMeQ/xO3ZjYMMGSNt9CgeXLkWXoiVxbOUyFCtUEPtOH0NmVqbOJg0EzgkaMPotdTZjlQafDhjCxWsKE1de8GE3H4izwfv27atn+G+//XYtLLfddpt++M7VFqNGjdLhBgwYoOOg0SLMp7ebou42b948LaRc8vPiiy/qeCgoxu/VV1/VhoWMEPpJAidNGYbC+sMPP6BHjx7/mGAZuPYFTImibbLivXmL8EliEl7t0A3ZwR6clMqPbFQPpevURGSwGSrcjK6Dnoa1ZHGp+Gh4RVEvJop5oZiCSK4Ti5AMu7CRB/3EenIEKTTs1lOsqzAUbtIYTocbtjAfxgx4AeYzqYguVQGh5cvriUzHmdN486NJCG/QEBVb34p7HngEQ3v2l2yZ0VQYo0yp0nppDlmGzMVzWs0ULLIFDQi68z5fBia0VUhjRGSNE7GDnnsOPXv1FONgKz7+5BOt7H/+xeeoW+cGfPLJpzgnhsSoMaP180++SCsDoPCwlEYsZwpLakqKXotGIaSw0Kh5jnH27Knvc7UImY9gfsh2fAxFYeVTAz7uIlsancEwlP4RSETXNKgdjLuvm9o7e6oafu9d6ps3XlePhkaoV+vUVUeWLVE9wsPU2Ae6KZVwRv3w7jD1/aBn1YFlK9V95gjRTTyqs9Wqzqxer3oVLqq6if3lUw71YJBVFBq76mayqPit69XqyRPUxHZt1FcDn1Y/DX9HHV28XM1/7mW18Z1hKm7tBtWrREm16N331LZZX6tXb2yqZj37nFLZouH8Rd3FJfpQenx8jlItel1WpnJmpKlPPvn4ks5K48kj+uOEoa+rCa+8rbxOj4z2okdRObc71LYVq5Wc6bX1blH+mRdDf+WPYDwvvPCCEja7dJ9uYvleMixo1PCcRhCvqRcSuc//Dq4LHczjsYlF7X+p/dyRMygsOhYKFoHj+GlEVIyFsoo3Z5D4YVFEx+IaMK8HztBIWL0upJxORL6y0bCYw4WVRBfzKtjES3iQA76QaJiyHTibcBwlSsUi5UIizOUKIsZj0W/kwOaQdM3Sq7PhFb9mmwlrF/+ARu3awxrCFQZ/YRCQbH74aD8M+Gi8fhNo8tOD0fCO29HgrjuF3rggWjwIiwQJ477X92kMmTgGXiXDHPMjep+ymGCS/OsX/flQkpADm5LDLqc5qG9VqlRJTxpTF+NEOB+yc/L4TlE3OPxSF6M/zkdyNQe3Z+DCSM5ZcrsFDt9cMEl9klM4fwXm17k081qGVJwpyAKXDEkJew6iRJlS2LNtF0pWrIjDojjzgfb58wmIigxH/P6DiBA9xxcaJsPGBaScikf8+SSUr1AKNrsLp3YdRMGYfHA4RUEPteDQjn0oVKwI9m3YhHJS2TtWrUWh2NKICY3CoZUb5bwUstLS4JafOX8xUfCtcEkbf/X9TNx6261YunipVow5kUpFno3IVRZUkvmEgnNpbLiXX37Zv3p1316tT+UXw+DY1i1IT7OjXI3K2DB7HkpXr4Zp742BEgFKiovD16PHwJbigOfwYaxaswqx1cri8xFjsf2n5ajZpD6Ob9uB6W+9i6SU89i4bIXE8SPMLidmTPoUharE4pbmLVGidClEyvBcr149PUxzJS6FkIscOVRS8ChoNDQodBweOazzCQyFjUJFoeTcJHWz3HOAfxbXvg6Wg2Cx+s4lxCMoIgTrVq/CrPfH4NC2tTixZT1KlS2GA0vm4eTGTZj84pv6/chZw8dglSjwtapVwYfPvQhXZjoq33gDPh45CklHjuGbt9/Fwf1bkZ6QgMNiBWYmJeGCNOyFfYcxb8rnqHZzPeybvxBemwvzvpqmH6lw9QZf8ihTtoywqn/FBXUZWnc8p0LOJdPUtdh4hk5Dq0+GHCEfN4KkoThJXKh8LNaJ0bB/8zY8NXwkQqQDiVqFJUsXY/Xc+XA7bWjxQGe4RaBDnApLf1qAJ995HY++/zZCxNLlyx+ZliDc1echqKwsODOytKJ+UYyTNrfdjnIVYlFO0qWQ0JLkhPDatWs1M7FTrF69Wiv5nPjlExRe0wD49ttvtdBxJQiXa9OaHT9+vH7CQHa8WlwXAkalky+YNrnpZiz8ehoKiDVYvEQ53H1/b1j01EMIzCYZ/grmB4QdqARnek1o1rY9tqxch9oN6sFkt8N+LhHF8hWCXXpx6fLVcFP7TtgmFduuw53Yv2IVWre7DR5bOupKD08Tc71K5VpwB0u7c9cQquaKdGrCgw88KOkF6eXQNPf5mOe2Vrfq53eNGjZCv/6PoZdYdXe0bYPGovS/JZbehA8/0I+JSpYpLUxogU+MkEYtbsTcz76SsTpEj+phkRFiULyP6AqlERwUinAXFXNhTVEBiouw7FqxGgfXbsK5wyfE3a/ZcCMVUfWRKVbzWx9/hHw1Ksgd/4oTgo+vKNwc6mg8cEjkMMm8E3zKIPqe7hAUNj624pErOmjVciqEfo1HfFeLa18HywEzaZI/bpNHGlxOzEGa1fges0X0E+7VxQV2Up3aSuJRV4c0gEl6Xta5s4gpXUYu3fqFiSBx4ytZ1IEovIybFUgLT9Rd2C6koEChghJHEHZt2YU6DW/AkaNHULVadfFIfSdnSbfk4ejBQ3opDZ+FiiOO7N0vw6MNtevVRZDoTcwHFy/GyPBNIhQNGklnz6FA4SLIEOYsUKooHGLlZmWk4dSBo6h/Wwv47E6cOXUG4Tnr18pWqiBDfoLWCwsUKQRbRiYupl5EmXKxeml4kSLFsfKnhWh6621QUSEIlkIGid7K5s3dxLqMuZjIuOYQeLko8Jr3+aOgkvGuFteNgFHE2DP5+p7IE0xuH+zubIRaI/R6KFYQV6lyuIrg62jiKf1iMiILSKNKCd3KiSBvEE6eOIWKovz6gv0VB49UttAHnz9KrCK4JtjS0vXa9F2btuCbr77G6cNHkO5xwZGZhU5du2LugvkoWLgg0oQJ3CIIrW6+BU8MeRYzhY3a9+iGFvUa6uXUa4UdBwwciPIi2Nyrdd5P81FKhlAKtQoLxtujRmHRnHkiiDegVOnSCPJ4cOjgYRHWaji07wC+/m4q3hs2XA/D0aEROHziKCpVqIi4+Dj9LkKZcuWxX4b3EDkvUVx0ROlY23btRKXYCihWtDj279uHsPAw/bCfivrfgSFsV4trX8m/BM0PogsZc0g+bN+zR3Qh7k+agRXLliNFrJ85M2eJPrEGNzZtjKMnj+HUmdMIDQvH7NlzRCFOwQrR33bs2oEzYoEeOXQEK1esxNHjJ5B4MRF7Dx1EkughFatVxEsDnoJXWHL9mpWi84SiSZPGOCFKPMUwLDwCjz/+hAxeZjSUIfCMDD/PPjtEGwFklKNHjyFTdKg69evjguiN3A69+g11cFOrVvjm089RsmwFYWKg9W2tsX7derS65Rbs3b0H28VASExMwvTp3+K+bvdhY869qV98hb0H9iE7KxvTpk3D/fffr5cRjZSh+ZwYEbT8qCPyramqFStrq5DzYJyd55tSZE8Od38Hf0W4iOuIwX4J0joL7ad7stEv3QmyktfrwrFDh1GxYiVRsMVdhsM4EboyotNwW3K3h0Or/+0gr9u/Lp/jJfdi1aqX6F38x6HNx14sQ6ZJFHKO0v5hMgjKJ7RK/xIH3wLn5nYUNp/Ezc3qzOKfKxw4zm/fvBkFCxVBfhl+PxVr83kRBK6soKVJQfjk40/wcJ+HMXPmTK2Q81HOUjEGqAdxJWy3bt20HkWrlcuwKXBkbT4eohXLiVu+a8lHQ3ztjvoU3wHlqo3/AtetgP0ZsGAmadjpYgHVqV8PKxYsxu7NW1G2ogwhJUoiWZinbN2aOLhnLwYOegZwepDE5UBi7dVo3ljreYrjscavq4k6P0H97UrQTJtzrpFT1dpWkFP/pd+Nwxh1RzaHMR1gdBTj6JEh1HiUwxd3+/Tpo4WaS60NHeny5jTC/lf4nxYwQokS7vOw0YSHFN/49uqXJ8hUHmEsTi/oiU2pBm6sy1WbDmGesIiwXI1Dlrx2DG6yNLdSYN4pmLQOuQaNuhpXx3La4VrB/7yAETI4afHwSlE1e8i/HJVeiw4rwBAf1oaJtj+HRi1f/y0DXAlssg8++EAzGrdt57NGTuCS3Tg7z3m3awX/LwTsfxFsNj0E52o+4/q/HhZzIyBgAeQprh3FIoD/SQQELIA8RUDAAshTBAQsgDxFQMACyFMEBCyAPEVAwALIUwQELIA8RUDAAshTBAQsgDxFQMACyFMEBCyAPEVAwALIUwQELIA8RUDAAshTBNaDBRBAANc1AqNkAAEEcF0jQGIBBBDAdY0AiQUQQADXNQIkFkAAAVzXCJDYv4zLn6P81nMVuue+Z1z7d6/y47fCXg3+iTh+D/zo3KxZs3KufgbL8U+l/Vvx5HbP63IG8N8hQGL/MrhVCfcf5K5gPF+5cmXOnV+C97gBufEtDu7cyiPD8evf/BAhr/8sjE7Mj8owHDcs/z38XqfnvSvdv5IbP37D7ZANPPPMM3qbPO4VdDX5zw0jHSMf3DWNW/YtWLBAuxvg9sf8Yii3/PsrdXWlo/H7LfzevQDyBgES+w9AIuLXsrh1IffN5H6al4N7jPMzHNzM/p8AOzHjpAbEPTm5OT734ry8c8+ePVtvrk93bpjfsWNHTULcVtEA73399dd6s352Wm4Oe++994J7AJNQLkfuNO677z5NZJdv0civWPALXl27dtVf4CfJGeDXIxiGafADTUZ9Md59+/Zh+PDh+sMArE/uNT958mR9n2TJcCxD7rRYFn6iju7c4JYfF8gNxss9TPkZZA4e3POUdUetMndZCJaXH5ZiXPy0MdssgH8Z0rgB/MsQTUzFxMTo89tuu02FhYXpcyEY/ZPOqMxms/5IlRAKe5/Kzs7WfojKlSur4sWL51z9OfDLv4yHH8gipEPqa351ODfuuOMO7f7kk0/muCj9BWO68WOqzB/RuHFj7SYEp6+J5cuXa7eJEyfmuCjVsGFDVbVq1ZwrpYSElJC4/ggXkZaWpsN07txZXxsYN26cPjLt3GUnLBaLuvvuu3OulP7IF+N4//33c1z84IfGhHSUEFKOi1KFCxdW5cqV+8UHwPhFYoZfvXp1jotSRYoU0W5z5szJcVHq5ptv1u3C9FgP/Cgt/WRkZOT48OclgH8XARL7D5CbxAjRylS9evX0OT9zzo5x7NgxfT1jxgx9/XdIjB2WcYhGoUSL0Z8zJ3kwH1arNceXHySxK8XdpEkTJZpNzpWfxMqUKZNz9TOqVav2i/B/RGLPPvuszptoR/r6SuAn32+88UZVsmRJJeahDl+jRo2cuz+Xb/To0TkuflxOYosXL9b+EhMT9TVh5CM2NlYVLVpUnxMksfbt2+tzg7j5ZWyGj4uL09dE3759tVt4eLgSjfBSfAH8ewiYk9cA+GG9HTt24JFHHkGDBg30pxf46aqrgbTlpd/l4Mf++KE/IYxL92mu8SOF0kH1d0Rygx8pJHLHxw9Kiwajzw3QLCUMP9xwnd9x4wcD/yyM75McPXr0inmPjIzU82r8OrqQB0Tr+dV8HstA0LT7PfCjhcRXX32lj0yP5iE/F0aTlV8lyA3DdLz8SBh189FHH+kj64xf7+Q+4MbX2wP4lyANEMC/jBtuuEFJ58y58o/0hinWq1evHFc/vvvuO+0uHS3HRanatWtrt8t/X375ZY6PnzFy5Eh97+zZs5c0CoLn/NGc5H2aVIShibVr1+4XcQ8ePFjfN0BNrHTp0qp58+b6vnRwfXzllVdyfPghpKykc+dcKf0NaPoTEr2Un4ULF2qN0EiLv+7du+t7n3/+ub6myc0ftaVOnTqp6tWr6/sGBg4cqP1RSzM0RmpidGMdGGlduHBBCQlqd5qlPFKL2rhxo75vgGbnXXfdlXPlhww02v/p06f19dixYy+FZ3vy/I033tD3Avj3EHh3MoBfoE2bNlrr4kT774HaG/3wE82/B4pXbg3mr+BKcfwT8Qbwv4Hr6LOSAfwbIDHQlOWXl38PNEf5LdQWLVrkuFwZ/wTRXCmOAIEFYCCgiQUQQADXNQIT+wEEEMB1jQCJBRBAANc1AiQWQAABXNcIkFgAAQRwXSNAYgEEEMB1jQCJBRBAANc1AiQWQAABXNcIkFgAAQRwXSNAYgEEEMB1jQCJBRBAANc1AiQWQAABXNcIkFgAAQRwXSNAYgEEEMB1jQCJBRBAANc1AiQWQAABXNcIkFgAAQRwXSNAYgEEEMB1jQCJBRBAANc1AiQWQAABXNcIkFgAAQRwXSNAYgEEEMB1jQCJBRBAANc1AiQWQAABXNcIkFgAAQRwXSNAYnkM49vEFy9eRHJyMnw+3yU3gl/SvnDhgv7RPfc9+iWOHz+OQ4cOweVy6Wv6YTjeT0tLw4EDBy6Fyx3+r4Dh09PTsXv3bmRlZWHv3r04d+7cr/IdQADXCgIk9i8hMTER58+fR0JCwi8+wR8XF4eUlBRNHHQnWRiEwZ/X6/0FgTAekhbdeC86OhpVq1a95J/gkYRnuDmdzl+REMPmvibcbrcmR+YjKChIH6tXr45ixYrl+PCHox8j7svjCCCAfxsBEstj5Cas/PnzIzMzExkZGbrzU4si2UREROhruh8+fFj7ZbijR49q0iKh5Ab9WiwW7Sc1NRUHDx7UxMLjkSNHNBmRLKm9ORwOTWL79+/X53TjPcbJsCRE5oFHalx0Z1wEiY/u1CL5O3bsmI6b8TAtamoBEgvgv0aAxP5FFCxYECVLltTaFzs/yaRs2bIICQm5pPlQ0zFgNpsvHelukJnhl8fcJMJzq9Wqf7zHeENDQ/U5f0bcJKekpCR9XbhwYU2sRJEiRX4Rt/Gj/8jISH1+6tQpHZZ+COMYQAD/FQIklscgARimHEkjJiYGYWFhWuOiKUiSIRHwvkEg1Ih4n1oPwxIkJvoJDg7WbqdPn9Z+jHAENShqaATd+SPon/cYloRomK52u11rWFFRUTr++Ph4PTd39uzZS3kiGD9NYWp0hQoVulQmzvGxTPz5PH7z1CdB+GNI/oxzr5d14D/3yLlHSRw5eWRcjMNI78+C4QiPh/mRPEi8bq+YuuLm/wVM3v8PMEkDB1r4L4DVxk5Mk4rkkC9fPk1OdDdI5Urg/cu1F8PtSvdyg1oQUbp06UtpXCm9y+P5o3j/HhQuxJ8hM2HpgsW4teXNcLldyLTbEBYRDpvNhu1bt6LNnXcJeabBDBMiIiOQLqbsrl270KRxE6RlpiO2ahVdPhqyVSpXxPmEc0KaLhQvWhT79u1D3RtuwM4dO3BD/frYtWM7KsZWQGpSMqLCw7Fs2XK0vuMOeKWcTqcDKsgCh9eN2g3rU1XUhEaY5F8A/3swvy7IOQ/gT4LaCzUhEldR6WSc0yKhUVPhOXEl0rgSWV2JYHL7yX2f6VFrImmdPHlSz5fRRP2t8MZ57uM/Cp2EaJiiEQWL6Roi2tzJ4yeQkpGOMCEX0b1wPikRBQoU1FpTftE88+fPh5h8BZEi2qDoTwgWwilRqjSSEs5j7+49sGVno4SY3DEx+XB4336ESrzJF5JQUDTARCG27NR0nDsZh6SLSYitUBFnzpxB1Ro1xSTOgBJtLDUzC1lCoDFSL/nl55ViSw1ytJY6YX37882j1iB5InVDDU5OxF00QomH/k2/MRgxCkaQu04NrZD4vbq+vF0M5HY3zo22N44BXBkBTewqQWGlQJHIODdEQqFZyPkkmmqcnOdcF+e+OCdlPI0sUaKEXipBbY1+OQ9Fsy42NlYTEuMoXry4jpPkRHcSJc1A3iN5kSiZBv3R5OQEe7ly5XQeqBHyPkmNDxCYD/oh8Rl5++dhiA6P0tnYjylO0t8uEQBvaTcfNi9cjO8+n4IbGjaEXchGSZaOnzmFW269DeGh4di4cQNShMyosSVdTEbLW27Cvt27UL9JE4RIvZ06egLhYi6fiosT+9qMfEUKYuPaDXiy/wDs27sXBQoXwtFTJ1GzTl30e3YwHrmvG+6951588/XXePiRvjh+9BjCRTtkBiNjIrFs/nxUq1RRzOizKFCkMCzBVpwWEjaZg/Ho00+heuNGEDqTTiLmrxBe4vkLuu7ZJmwjmtYcuPiAhu1NmeD0AOucckKznJoo77GtCxQooNuUskB3ygflwTDp2V5sP7YVuyXj5vQD25ZTC6VKldJVGsAvEdDErgK5R0SDjCiYHNFpCpGY+KSPPwoerynMvE8hZHgKYrhoKZwo56Q673GJBeOjmZWdnSW/bC3MFHx2CHYC3ufTRKbPcAzDzkRNkPNgxn2mybDsQJFRkbrD+POcy5jiiZ93NHKdanAuSShJzsTVOOSQE//w4HfmjRyfOfViMvnn9fx+6UAv/mu724lWHe7Crr370LJ1a6zasBFPDHoWCxcvQ8f7e2LDhg24/e67UbJiRZStXhU3t2mD4MgYNL/9dtRs0ACFS5TC4WPH0aL17ajeqAHKlq+IAsWKITPbgbYd7sG6Ldtwc7u70O6+rggNjkR8XIKYuUD7jp2xQNLo1L07Fi9bhh4PPYSp075F1969sG3/fjS9/VbUa9oUVWvXQWh0FNJsWZJefRSWuKU0LJRuJ6/UN+uZg4U1OBgOu91PYKVLIVkGH4vVIm1hlbRDkSpEHB4epucdnXb/XKLX50G2kFe+mGh4XB5NeMlCYGxDj8iH3WbXy1mM+Udq9Yyfg5TH5UY+0WJ1ZQuk2oVcWb/UMP0D68/Iff6/j4Am9hdAgiBhUOMhkZFQOCFOoSSBUAj51NEQQo6wZcqU0RPnHH1JSiQbXlepUgUnTpzSpFagYCGtZZCcKlWMRdzpUwiTOEl8FGRqcjyWL19ej+jsILxH/xzJOYJziQWblMRGbU6DAu8FZn76NVre0QLLFi1CzZrVJV9ncTbhLO7r2QvfTp2K+3v3xsVz53FWyuLzKeQTDTBaOly8lNfpcGqNobJoLvmkjPGnJH2vExXKVkCSaCVh0ZGoLGbd3u3bUUTMx7Nn47H/wAHElovV+VgiadYVIsrKykSZ0mWQlpKsCTZeynvi5ClUrVYNPrd0cqcDNzRqhJMnTiAzPQMuezYKFSyCyPyROCn1FR2TH9mJaaheuxa27tiM+vXr4+CevShZprSUJV7Mz1BEC9EgSAlh+NfHsZ48sKJ5q5ulMhSChGwMcs4NP3mTlP1H3v7ZTc5zwtAEdcsxyCva1pHj6HjHHejRtQt8oSF4/qWhohqY4ON98ewLMsnRDJ9HiEbazhRkFkJywBJihRJiUtTsxT8HuV73dsGAgQPR7NabYJI86uwxjBx4/6P3P8C9nTtL3aWgVu3agEU0Ngmv8yTxB1mD5ZyDCANeHSgzuqSXhb08KqPaqHRzuoDIyel/hgCJXSV0Y8uPZMLOwR8JgyafcZ8CR/LiOYkt9z1qaTQDSTgkLo6gJCGO0CQ4q1ynihYXlS8GNiG6UBHMUHZKAeeLqNVEiCZHzYBp8xgpGpzZ7H8qSS2BJimJgw8cGD+FTQkpbVq5FhnSAWJiolBKSDZBiLCYaAEXki4iWDpg9RrVxWRKxLbNW2C1BolmGKa1DWoUnNfSTy2l01CTLFasOIoICe3bvQd2yb9HSOPWNm0x65tv0PCGemIiHxeil7SkjGERUTgvhFlQtFa304VCYvZRyzly8BDMUo/UXjJS08RCDBINxIWWd7bFrn17UChffjgys3Hi+CmEhAajuhBdRvJZJGWkI8QSDk9KNiJLFITN4UJ4sAVRUs8paelIy8iSAaGAkGQpeF1OnE9OhNNrQsubb4Y52IygP2Fas1N4ODdGUsjppKxJ/zmfpEq7CekmCInd3aoVunTvhof6PIgXnngSBfLHoFTJUmjWtjVSxCzesnYtShUTjVjquLBoZAvnzcV7749D83oNMWf2HKxYvgIFShXDmpnzRHuOwqhpU9Dmltswd8FCzPjqKyxYsAjfzJmFxx7ojY5du8Is6a5fvwG1GjfA3GnTMeL98Xi0Xz98t3gJzOGRwm2//WDpt0DZ1LIiRymd1vLMcp1bw2OdcB5TvLByJB0hUblNmbz6FP85BEgsD2AIxJ+F0WHYtc7u3otuLW7BwDdfRRfpEF7pdOacJnJJByLJ6RBCSl4KmdxzO7Jw7MwZeFUwosxWlI0tIwIYRFHUw6YjyINg8RfkcMNrDdWagtg2ckvpbknycNMkEYLym35BCOIAL8koPzfC55XYxJ9J0rWI5PI6SIjOZeLqfdECmH8u76BmoDinY4ZNiI2RhIqIc4WaVf6QElzKLUmYYPGJVkJNJETMJTG1gpUcRVOxSFw68RwS8Zl8UnYLjq5ejxHdeuOB4S/jlt4PSox+MvLKoBESZIVHsm5RElbK5zCZJT7JkxCsT/JrEqL0Mj6Goib2G9AT/QJvtg2vPDoAG9dt0E9Bmd98RfPj0f790OOZgXBKesFSVI/bAYfThvCoaFH+TEi/mCZaH+cxZRByuhEmGleKDBJFixVBlpiYNAvD5R7n+LKysjWJZ6akitkcLnmX+pHyOiWfQaLKWWVgypAw0fnywSwE6HRmSxpBCLYEweGTtpQ6Dg8LlTaTdnC7ECqDjVnaKEjqMIjtSWphe/rVJjmXphEnEg8vLYYWx/oJkrpxA06XDXc0boEQOV98aLcmLCXtyHbzyDlr7oVej+jBat2BnShcpWJOeMqbjk7kVdKWPBHajXHof36yU+IgIfT9fwIBEvuvwQbWgsQeARzfsBavisZw34SRiAgrghDpTBedWVizdCnq1q+H+o2b49N3RqJa41p44IXXEJ4/CvMmjsea1RsQHBGGrh27oXqXtmLGeLHp29lY9eUMMfscMIlm2Gv4K6jaohV80pG+GjYa+7ZtRevbb0Obfn1hi7QizGvRk+37127CcjEvb7+7Hb6eOAX5Y8x4auxEBIlmNn3kGLTr0gU/LpmHXgP64sLuI/j69RFId9txe8/70Kp3dyGTIMRt24HPRwyDLyEVZetUR5+x7wIhwdj6+QysmzMXNosJXZ8fhPIN68Mj2t8nb72BY2I+ly1YCr1ffRX5ShfGjuVLMHPSFzCLFtWt72PIX70EZo4Yg3uffA6b5i1AvWZ1kRB3HrNnfYMbKlfHg+NHwJNsww+TJmHXyl0oGROKdYc34KstOxAcHiEE8ccamMfjRcaZeNxUqRJq1qqBCTO/Q0ipEgiS/J7dsx/dGrVAsfIV8dP+XRA2QcaFBGRlZyBf/iIIFrIhoUKIgB0/1ByKi/HJQlDBiC5cUJuRCXEJKC7mtCYr0chDgiz6/EJCAooULaxNUosQpCtTtPWoUG2OWqWL+oT4fWIeT3rlDUz98EO8Pmk8WtzXFRGhMaJZSr6lvd0pmWKmBsMqmrLbK7Qv8WoyEYLxSrlcHDCEGEkkZrcMWCRL0XAZgc/jhltI1St5NUsRgsRvULhYBkKmGdI+tB5iCuQTGRArQOIKcspgISY+B58wN5fZxIlGbdZzlDSFKc8el10GthBNZBmilXN+1xQSnkNgJNk/bo8/BZJYAP8RZNjnHx7ELFQet08dXblCdZJmmT1ulHqnR1f1WLESSrkyVOKenepecU86s1dl7Nmt2ptNavLzg1XCsaMqZc9eZTt/Wu38arLqJu4XD+9Sa6bPUN1CopTj9AHlVUlq/D0dVb+GDdT+9SvV3VH51NzXX1WHls9Vc14YrO4IMqsDm9cqr93DnKgfhw9XXUUvOLlurRLhVnOHDFX35o9WBxbMVPdIHrZ/O10pW7rqc0NtdW9EqLKnXlAeT5oa3PQW1R4h6qfX31Bdw8KVcqQqh8+mEk+fUIdWrFGvtmymXmzRUp1cv0odWrVQPVyyhPp40GD10l0dVNvwEDXrnVeVJ/mslDdbbZ35g2oZGaVG9eim0o8fkPTsaveCeaq32ao2zfxG9S1fQY1q11by61LZ8SdUOxmPjyxZpB4sF6sGlC0t7g7lkTrpIPk4v2GH8np0Zf8hvPJv3MCnVEOTVZ0/eUQ5PE7ldYqe6vIqp9wXkpM6UWrdkp9Uw9Bw9flrbyr7mUT1fv+BqoE5TJ3ZvlPdXrqMahgRrqa89LI6v3evaix11r3uDerE5k1qTN9+6kZRgVOOHxR3q7rRGqr2b1ynzh/cr5qFhaqaUp9xu7aoqqJLxR3YJTzjVt+NfV/Vt0Qq5cxUHzw7WDWRsi78cLLKTrmoMhMSVO2wYNWrcQPlTbuoNs/5UVWXvB9evU4Nan+PahocrJ5t317tY1tmO6QsHuV2e9VPX3+h6oryNOS+riKCPjXqiUGqueQ/O+6Uurd8FfX4jS1V3KF9qmqwVW38+lvlTbqofvhsilo16zv1fMfOqklIhMo6eUrdWKiYalqwoDp/5IA6v2OnqhseqTo1bKg2z/pW4gtSLQsXUYc3b1E/jB2jGko9JBw/ITUs+HPN8afg1/kC+G+gNWr/uKTNT5MXFo8TIeIS7vSbRlTQMkSDcIk5RBPAK6OqLzxUTDMxHURDefbOOzDioUcQVrQYylevjhQx87zB0agsGk6aaHCb5y3DxaPJeOybqfho3WY9JxfkMKF45Too1ep2tBs2DD/Ex6NS7Xq0ZbTJQIuMo6clNEpMUYuM4KIJiEkXGhyCDHGP5qP+oBDYJS6rzyp2Ypjk04KosBDJu0ebM7aQSPETJWlJ3p0ezJv2hZi9TkQVK4QyDW5AmRY34eMjx/Dwm6/jhQljsSDxAjq+OBjjBz6L+0tXQ50m9THr4G4M/vprbFuyHHfLKO52ZMAlefBafIiQHDrl3AdJXzQAjukm0T4qNK4N+4VEnF+zGol2D+ZkZ6Fgw5qSF/HwJyDGGKJLFBVz0Y2EE6dgt3uRJXXKujeLBjL1iynYungRfpjwsdbser00FJ6ShfHkuBGSARdmyP1gq5jTNhceGjIYkcVKgC913fPowyjfqDFMhQvARnPbK/mGG+Uql0X1Js1QtGp1VKheE6ZsBzLPXZRSWSX+YGSJtuTzOkWDEjU9OAJe0WRCEYyw/IVgiozB1tVbYHUouNIz8ES7jvjs/fdxQ9MGSIg/obUzIV68N306qjRrrufkWA9ecb+zZy9Ua9EM8+b+APeZE5j1wVgM/nwSTDGi2ZkcyAhWKFGlOracOYORL72OxoWLYMiA/ihasiQcZgWH1Eh6RhpSLibhxZfeRIHYaoiqUxO9+z2GczuPICXVhgyhlzse6I3YRg0RVa489B4sIlt+6cp9/HsIkNh/DbZjTltySPHli8aFwoVhKlYcwcVKI1RMlyhlQUhIGILLVhITJVJU8kiEN6iN6JLFcd+Tz2DLyWNoVawkPpn8JZrf1R7PPtILESL01gLR+P6jKXinS08827gJ7gq3IDqyICasWySC+QI6FSyBhypVxPF92+AL5lr6ID3nYQ23ItTkwRs9O6FjkRL4adZsfLlnFwrUbYjIMhWhrOFwCud+tWULOr72HPpIHtuLkGaKCfVNShLavDgIgz98B/dXq4ZelavgHRHkfq+/gHdWrULy+VS0z1cGdxcshqfa3g6TkMXh7TvxcP1maFWkLDbu3oFRy2YjOTMdYwc+g3YlS+OD94bjgbfeRHDRMvBIfqyRhWEpVwkRxcrpqvNZI2CqUEHMm3yoWqkGbGI6vvL08xjR+T7cX6AgOhXKh4zERD1X+Udwihn10LPPokzVqhhwdwf0a94Qp7eswrblC9BByjn8kX44fHgPeg56DA5XJj6UegwSU+qt/o8JiZrQrns36eBKTxGYhPzMMgCIwSY6l/Rerw0Wn1vMPDHlQkxCBsCFc+dx8eBR7Fi0FEd270Fk0YKILs1dQ5w4cWA3vh85HhNffxMmCSc2n8TrRmawE7vWLxfTcgjqNq4Dq5idqdl2jPhuKl4VEtu95yDsMlAFO4LFv7SoyBXXuhE+zocK+UrW8M3CZahUrgIaVaiCfJXK455ePRDkFtNT8hzqNeOdhwfglmrVMXrhN1hx9hjqlq+AYY8/gXAZcC2Sl5iYCBQtUxyj330DyQf34sLe7fh4/GhUalwTYVHhUk6lB2WLDC6h4p9ko6TskgGdl5+Pfw+BObFrBFwpzmHKZ7KK+ErjuxWsZtFilEeIxQe7NL5ZekawuJtkpPeJhuR2OmTUD9ZPkZzyc1ODkwE7yGfHm/d2wcFli5CvdCl4zVakZmbAK/6/FsIzR0dJXFbR9DjhLmkJ4dml84b5QvXoveGbaRjR6wG8v24jSt7YBG6TDZG+ELgkiz6LCSHSWZUc9TIDyXWQ9Agqkg7Jo8/rRbjZImUQzU20CCXapU+0Nf80s1lGeS5P8C9RCGVPZ9+0+p+K6Ul50pKQdhAn5yUWXWapE7dXyu8TopXO6CbTSsLMv0NKECId1eTxICM1Do+UraqJqHiF0oDHjMS402jZvgMGTf1M6s3/NPj3wL4uxdPlyZI6g3TAsOBgvQYsyBqqJ7GZRc6d+cxemEVz8lIjDQ+TwUXaTggiyO2EVbRPN9+uEP9WuUZIqM6XFFW0U5fk2oM64VGIrVwJc3fuhc2ejdCISDitVtGG3TJw+USDdcBqidaT7qIGwuUOgVm00CCzpGl3SLvFwBNigfJIJVKDS8+ENSIEUQVjJIPSPhKPWUjEK4OOVeqQTxRdQoLBwaEsgmjYXsmf6EdZQq6RUjbR8cwuPu7J0tp1tsONyIhwONLSRbuWdogQ+RBfrCCWyyOFCeKTUBEMpz1L5FQhJCoaTknHzDZ0O4DwcJFdkUvWqeRTiX+f1NE/NBvmB0ksgD8Hn89vyA8aNEg99NBD6qOPPtJunM/6/vvv1cMPP6wcDsclf3R3u936mr8FCxZoP0lJSfq+EZZHj8ejz71ejwT0uysfr/3hvW5xl2g5gyYh1E8L5qvu3burcxfOi3e/68XkJPVgj17qxMmTyiPhlH+Ky/9zih83Q/qUW+JlDhnG63NL2pKGXDMP2tXjU2vWrFNiesq5S8/LMA0P88o8ij9/mRiPkUfpepKglxNGEpnX41W2bJvatXOPcrucys3y+auFxRLwD8vNsBKP/ukC6vjlQl97xd2T83NL3fhy6obucqL9S8wSv9C9pKljdvmj9zjljsTlkTwZ94z2IHT8LFNOWn53fxl5vnnTZrV/9x6dFvPHe3Im8YlfFkZ+bjfrx992R48eVSmpKTqv9Mffz8g5Zxry8zgyVc3QMNWmTh2VdGS36m4KVkeXLlQpLIfTqR6rV0u90vImCSBtkJWiMhLPK09assr02ZTv3EWRh0y1cOxYNaFvH+Wxpyh3WpryOWzKk5mq7BfilbLZpM2zVa/SsSpp/37llnxlHj4ibZGslPixpSYpT0a61Jtd4k1R6cnxasmUT9SZffulPNJezC+znLsIhOGW697Ppzln+sLv8ivkePknEdDErgKsKo7kTz/9tF5EybVYXNg6bNgwzJw5E4sWLcKHH36IoUOH6nVgfCVo48aNuO+++1C7dm189tln+l2/G2+8US+S5S4UXBD76KOP6oWvb731Fl577TW89NJL2p3rvIQw8fLLL6NixYp6PRr39Prkk0+wfPlyfPPNNxgzZoyOi+ACXO1fws/54QecETOHi0i3bd2qF4U+KaZAz5499Y4VXDDLNwO46JZ5fuONN/QTqE6dOmP69G/12jXGzbwJYaN58+b4/PPP9f5iTz75pM4TF+qyPrhH2QcffKBfpRk8eDAaNGiAxo0b49NPP0XXrl1xxx13aP/S0fUGjkuXLkW7du3QpUsXXSaib9++et1bpUqV9DXfgBgyZAhkoNB5ZN0///zz+PLLL/Wi2xtuuEHXLcvV99G+eHLgk/pNhvKx5bF85Qp06thJL0b+9ttv0aZNGxw9ekxMt3MYOXKkzj/zztXxMrDg1VdfxeTJk/UbEq1atcLq1avxwAMP4IsvvtCr6Zs2bQoZpPSCYuZvq9TnwIEDdbk3b96M++/vhvNiFs6f/xPGvz9er6PjE0cN0UA02Mv8Spxok1SUvPpIIz5xx0F8NvBxnDhzAoOmTcWxTTtQWLTpH+YuxpCpH8MuMnPmxElMeO0tfLh+EZ6MbYFPD+/AsiWzsWziRzhzNhHf79yCuT8sxO7v56B2h9sx7fXRGDr3a4x55FF8snENzp84j6db3IpXJ43D5vkL8dicqbgvrDhGLp+NAff0wPyTx9H/9jvw2qeTULRGNWlX0dw4v8H885fDEqKAXSrStYKcmg7gasCOy0711FNPaaJ69tln9YQ5Oz5/L774ohZ2vjfJBazskFyxX7duXR2eHbhDhw56USzJjgtnDYIkOfK6c+fOGDdunN6xgp2OHZTvQ5KA2NkI+jNgmElM3yJ+SAoN6tVHonQuvmTNXSEIEiPzxo572223aeIy8s17ISHB+tzIE38E80UwvywLOzH9820FEpGRJ+aDeWS5GZb3+HYB64ALcUk8XAC8fv36SwRG0C/LynxxEGD6HBi4UJhvP5AQSRisU5Iry9epUyds2bIFi5cs1mm+++67ePiBhzDti6/RRcj4x1lz9Hq3FUuW4eSx47qsfOfxlltu0TtjLFmyBA8++CAqV66s24TgQETSJXGxLEY9MH6mS0JnudkW+k0AqavQ0DAxq8z6tSSP16Pnm1xidnlyejtr0COMxUXHtMbE+NPrwDgN4KNhGWbCxXzheGrKBLzcpj1mfT4FVTrfLY0VhKfb34sNP8xHTP5CcPukbbN8OG8RM7Z4AQkfgcbN22DIh++j201tUS5fcZ3u7V06IqxCrNRdETGPQ3F8/Q6kixxkBouJLnWeGRUuDSmyI3Jh9QXBbcvCxmnT0OvRPihQqBicQcGwS/7Y9F7Jt1NMW+af0ATM8vzi5y+b/ieB/D7/PQRI7CpgdGhDuAlqKrfffrvWLgi+zE3SoQby2GOPaeFn5yEo/CQubkEzd+5cvdAx+WIyjhw5jI8mTYLFJOOyFnwSmUk6uRmjRo2UEX6+jvNWIR2Xx43MrEy9+JKLNyk+ehU1fyJhnEviqz39+vVF4yaN8dTTAxEZEwWH067zwGHUUBIYhi89k5j4ric75Z49ezTZtmjRQvsheVFLnD17tiYe+qXWNWfOHK31UcuhhkWtjm8pkLx4pMZ28803a/IlOVE7uemmm6Q8o1ChQgUdr0GMBqhJkmSoHfEe80DtjmkS1PBY79Sa6I91zmvGy7AkvUNSly8MHYKxY8eiSrWqiIqJxvCRI/DGm29owiEJsj450AwfPlxrs9TWpkyZgjvvvFOH27FjB3788cdLBMb2Ntqc5SB4TQLnfX6HgKTWWuqCPdiblQ772XMIkrxzjzM6SmtBOezIiouDSYjOLe1nk+7nkjYvXLUyRs1dgCq3tsOMzER8sn87IstXwbAVS/Dpnt3oJORZ5e47MfXECYRUqorF4mfz0rWIP5+KCr16oHbnbvjm6CFU6dkJb61egdASsfh063qUq9cAHx89iCodO6OSDJpLbXY06t4bT039FsoWiqm2RJxOTEGp0hVwJCMJG1evx/tvvY1gtxPCq9i+Zh0WfTMTIXo20z9XqORnkSJxYS6HIL1Al92CN3RzypGX+u+/g4A5eRUwOh477OUCTQLgPZqBPKeZyR0PqG3Qv7GzAUmMWhv9GdeMi/txOUXoLSGheuW71tCC/W+lJSZf1HGUKFIMViEdm3SGkOAQnU5EeISWG/0KiJxkpKUjMjoSZ+Li9QjFV3G4/Q1NMr6a5JSw/l1aJX5LkMhdENaK+UVNZ5IQKTUfdnZqRMzXm2++qdNmfplXigvLxA7Ma74rSnJm/CQEajjjx4/XfujWv39/rTHde++9WhMjWdJEYxjWG+NjWWmik/C5HwHD0UQmOTIvrCf6Z34YhsTGtEmYfCGbcfDHl6bpn3mlP4ajGwmPcbM9jDRZJvqlyclrgn6ZNl/qN9JhOZiOXpoi6TNOxsUw/fr10/muVauWjmvZylX4buZ3ePmBXlgudWGOLoA+b70r7SL6ii8bX78zDBnn09HnvVEIixStKMumnwSGR+XX2plZSIaLTS2ZHjh9LgRHhcHnUPAKU4SEhMPrEEKXdnO7HPhi6Mt4ZOiLcBfNjxBXMFxel9y3I1Ta3mfh8gy3Jsus1CxYQkMQEhkGb4YdH736Ntp174wS1Str2XKJkISEhgvBOnW5uCDWagrWdS+05f+JH74VwH8uyWNIZLR24/u4dknTKnmaPHYiuj7YE4VK+euYb5LIiYTPewR2sbgKsHEoyDSHKNg8NzoWOxndjHN2BAoFOyg7mhGW1wzvP6fpJUIrZGKxBmHkiGGi3ntxet8BnDt6HK8PegYJx0+gxU3NId0Gk98ahi3LVmLud9Nx4eQZ7F63Hp+OHQe3aAF7tmzFYtFEvpw4ETvWrsPh3buxbeVK3NygEUa//ibCRCgzLiTinacHo0HVGni4cxekXDiPBvXronyliqhSpao2+U6dOo2kpIui3bREx44ddb6ZX4Id2igTiZCEx2v6YRn5URESFOf9+KOJSXON84FGvXFrGZ7za0rUpKjB0FxkPJynq1at2qV3SpkO3VmfPDfqkNeMi0e68cf3OufNm6fn4uiHMMKTqJhXuhv+Gd5oF+NHvxyYjGuSuvGSP+8xvHHk/Tp16miCZFlpMhcvURy9H3gAF+T6yKEjYrZXQcLJUyhboyo+eHc4KlasLO15Gg1uuRnbVixH+aoVEOR1Y/zzL+HGVjdj2ujhOLF0E2rc3grLpn+O+G07RRtagX2bNqBO0xaYIeamS7T6EiXKYu3CRWja8R7JixXrFy9CgZgQ0bgjMOb5l1G/Xl18LhrlofVb0eC225F24SJ2iSlermYlbFqwGLGNGqBImXL4/J3ROL7tAOq2aIIfPpwMJc08d/gEnNi5F1Wb18fa2XOwR8z/lPhzmDvlazRs0RLHd0q7ffc9qlavgrFDX8HNkldnehp2iBleu0FDhHKwFi0zSOrn34K/tQP410DhN8A30rQmLkefyYKX3nwbLe66E63u64TmXTrg8yU/YcAbr8ASGYXIQoXxzKhh6PDoQ3hMRuB2D3RHv1dexOQfZ+GeRx7Cff374tn33sFXi37CGx9OwNDhw/D6xPGIKFcKQ0aPwA2tb8UNt96MKcsWoGyTepizZT0GvPQizghh7d9/UHdUzgO1bNkCjUTIc3/hiFoPR2aayjTbDM2HoLtRJmpA/jha6l/Dhg0vbeJIGH45yb9q1So9ec4HBnSnf5IYP2jiFq3G4XLqF9lJdjRnufHi2XP+3UNoElIz2rlzp37AwYl+alE066gB040aFbUjgnllHNQSqYFRG+SkPOPiPBs1Lmq1/PgJ06MmyevWrVvrnTaYJxIyzUySLuNjHpguTW+WmaYzX1C3Sll9XtH0RLO+rVsXrFi9Emu+n4UCkflxy533SthgpKWcF3JaqxeoWvguq2g0SnFKQOpHNGyJBE7lhV3cnEH8+pQYblIWi0O0dtGfRBfW763yHTGPzYlNK5fhyPbd0ptFa5S7JotJbydkieDGAfwiVpS0QyQbAB67AyFSl5yZCwqnNi6Js/mcDm0y+iTaqML5YAqTwdXM1IDgULEMJC5LRCjcwULwYj+GRIUjQgh9w+IlYtbG48kxwxAdW1LPAzIeQz7+DfynmhgLmrtT/x5y+zUq6M+G/S/w23lUEAtCr4tScsury5VzzXMSGj1IZ8iJwn9f3LgxX1pmFipUroKki6m4mJKqX2yOSzir97AiGRw/dgJpaRm6k5+/kCRaTRSyMrOlUzoRF5+g40vV637MCLaKyEtnK1y0iNYm2OnZoTmnRfKhdkFthmRCDYXmIOf3aEJyzovkRg3nj9rh8rbjA4UmTZroSX7OSzG+YcPfE2I4q8nm8ymfoe3trZEtZT0hxPnxR5P1Q4pPJk+WPJ3RTxA538iHIzVq1NAmHsll+/bt2nRlWTiv1qxZM33vmWee0eRErYnzX8wzzef27dvrL0rxaST3MiNJkbg4/0dy5ZNMkjufkLZt21aXecKECfpDLwzD+L74/DPRuCqgUOHCeg2cSRrVLe2Qv0hhlK5YAXUbN4Ir04abOt+r37QIyx8tGlh5REZFY+fW7XBn29GgaXOcTUxAxaqVUUw0pJgSxRATHYHixUqiWuP6MJmtyE7LQhUxW/OLSRwqGpckgbLVKut2jI6IwvHjp+DMdmht6WRCPDr26omSJUtj79ZdcNgcqNKonp67iq1VHSdFSwwTE7Nmzdrg5gLOzHSUqlwN0aVKoEjR4igmg0m+osW0fEQVLYSi5cpq98KlSyE0LFRvPulzunF0537UrlcPZsnLrMmfY92KlWh+aystsJf3VQN0zy0P/wT+UxJjpzPmGv5MoU6cOKEFiUeOvBT+vKiUvwNqAOwMzBPnwX6dNxNmTPsK8ceOoLIIv1QA0pMu4HzcaRQSExSigZitYjrJ0Z6ZhjQhDi44VF4fuFNEoUL5sXfzRlSrWgkF80UhXEbOYCGySBlt+YSsiBCST0bwCDHJQkVQWcfBIWJ2iYrPjfliJE967zExDVnvIWJW8UEDOzuXHfCeYXox/zS7eCSZcZKeZjK1Erqx/nWJ/qDuWQesF2pCNMc4Mf/1119rzY1tSS2M5hcX99YRU+jIqRM4Hn8a85YuQqXqVbFp21aUiy2n9xjjNtUkLpLt4sWLNcG+//77WhuiZsYnizSLqZFxKQvLz3MSGx8A8MEFCYqkRRIjIVGjomlJ2WIeec401qxZo5dwMF4+wKDJyrblk+Mtm7fiphYtJMwe3Ne1C0JCzPBKGYNkUIgSAipTKVY0Kqt++yF/6bKwBJvxxYgxWD5nLu66r4vUc35UrVIdu7bsQFZ2FpJTUlCydEWcEyI/IGScfTEDqRnZOHHoGKIsIdi5YRuadroHoVExetFvicoV9G4crPtCZUuhUsMGKCWkGVGsCIqVLSOyYEUotwSqGIuCJYtrsqOmFpm/IIpL3qIKFMRrLwzF4jWr0OfxpxFZvChCI6JRSAgrolBBcHukyIIiL4WLIiq/EFnZctLQnKe1ooD4DQuLRKYtG2eSLyJd8l+/RTO0FvOW+6X5+ORT5Jwyxf7NaQgOkIZG/k/31f90Yp8jMQtaT9icncUoHLNEd3YcA9x0kBv+cd6FnYfCadw3iMI4Xg1yx8M0jfCXx3OluNmRSACcMOZSC/rhj+6558F4ZDoE01q/aqWQlVs/lWwuHSFLhJ/EQGLhBP1BMXViYyv4V0NL+PNnz0m4IJSWkXDP7r0oJSNmvAg7P7Jx+tRJRMioXqhUaVSrXu0Xdcb1TBQi1i/zkxtGXpk35pfn1LYMQTNAd4L+DP+/B8N/btCNDwKo9XB5hrHbLOuE6bHejXrauX0HznFHVrcH+aRcaelpmuyKli6JKrVrXorP+LGDGO3GnxEXtUTeM/JruBv549EIwzriU2aSGue5SFo0J3v16qX9Mp/0l7tuclYcwCvqDbe9STodh5YVKqPXAw+K2XgHLqSlYuJ7I3Eh/ixemjAGnXr3QFp8omiX2ShRqwp8Ep9QAritEZ8x6yUMklX/FjZyImnyKaDP7NYr5r/+/Cs8Ovg5na7ZI6anWfIuYTlg0dHEn8THJ4RcFsFS+/NM81PKy/LLP97x+pwSxIdjh45r7axitQpw+rivnRdz5/yAfDExWlvn08gQIUqa33yizEFu1cqVEpcMSlmZMqgV0U/Lo6R9XG4nbr3tDkz7dobesPHwwQMoWrQgnGK+sr2pCbPtaXYbD8T+KfynJMZH9kyej865iJMmASeGSVgUHI7aXFBKM4adgI1C/xQ6VgwrlvMVrGRDSDm5zolkCjBHTR4JdlQukOS6ImoTDMO4+ONkM+dKGC9JgNpIzZo1dbrcTZXuhsBzV1ZORNOUYJ7pnx2G93jOiWnmiYs6SbYc6WmWafnycr2RBWVLsyOXxI6d23W+o6Wz8sMXFA4SV9Wq1fWEMgWT4AZ88aKpxYuZUFTU+gsXzqOMjO40dfbs3623NaYAs6zUorjuiZqGQQxMg/XJp2gkEpaZdcB6Zl1R+6AfajPUmLgIl5quQQIkaJIg54x4Te2E9xiGc0qMj2EZjnVmkAgn3lmPJCHOP/F+bhLLDcZBME7jyHioXdIn77PT6r2oJKy+zonDOL/8aODyawNX8sd06ca0jbzkjtcYJLzCFmZvELy8VF4ki6Z3S7mKeGXC++j6+GNwCxkFS5Gmjx+HdwY9g+/XrcGwl17D3oP7sfPCWdzfqjW2rlyNYqIRpWakIkTacr3Ik9Vixqt9+2H2tG/QoUc3HD6wX893Pffuu3jgmcdRJjgCVQsVQ3xKomjdRZFy/iKGTf4Udz7QHffWk350eC/KFi2BY4nnESJa68Z9e7FXZP7BO+9GbJkK8ISEYv/hffjmuxl48/lnkJaUgp3Zmeh2S0sc2LwN5UuURmp6BpJ9HuxKOKOflhtlN46aFYUc/RB3+We4+6tTruUovUuk8rKwOeD1P4Wfh5b/ALkLRaEh2DnYIRo1aqSFiJPJ7JT8Eex0XKzIUYGdj52OT6Q4/8EfOytHUsbn4QSxw6EJhXGSFBk/SYmmBjs1hZIdlkTKeRqCWhErme5Ml+YHfyQ7bjXNeEkgnNRletTEGJ8RnvmmO/NOM4brpJo2aYrmkj9uzXxSzJ3UdE6Q87G+S5t4zF8diY81wpXlfhEgSJ7SaYTg2KdI0o2b3IiChQth1+5dko5Cs6bNtVZGLYIDAcmVa6xYXpaPmhivSVzMO/NGc5BlMjRGo7w0qUi+NPFYr5xsN7bF5lsDDE9ipn+OrmxDujMsR1jWCcMxbrrRtDOIQZcm53g56M64GP+AAQPwww8/6HktahCGnHA9HGFc88gf4zfO+WNcRhsY14yXbsaP4H2eU4ZI6AT98kctlgMnTVXWIck6dzwcX7ycHNfrwKhT+bUcSVC0G7/G53U5UL5iJb17Q8rF84gUE83soEZuwmfff4NjWUmYvmklXhk+HJlnE3DxRJxoZhasW7YMtevXwfCPP8JXc2aiSKnimDFtmo63gMTBJTaHPE6sOHoIllALVi1ZiInD3sHhfbuwRkzuGacOYsepo4i2O/H4fT1gdvr0ZpNuaxD6P9kPZ7MzcEvXu8WNzwv8FoLD5tHvUjZr3xYfL5yJPRdPSdz+J89E7iOnJnjl//3SXU70DbqSwIx7xtH4/ZP4T0ksNygY7CjseBQAA4a7QXLGkaDKTwEjMRnu7OTUAgxB5X2aqgQrj/6MSjQe0VMwjXhyVzK1LRIlNQieM07mLXccRifh+h1qUnIhmZROJCKdlpIqHnyiVcVccuP8FE1DmpAE4/LnT+IR3V7Gej2K0bc/BT+YP6ajJ9Ll2usSoRMhZboOpwNuL1ca+UmexGPk08izkV/jSG2T93ht1LHRqVkPJH9j4p4kSG2K5EYi5NwQOz79M+/UngmS2+69e3DyzOlLmjPB9BmvAcP9cjAPBONketTaOGc2a9Ys/URz9OjRep6K8VGj5uteX3/9NV555RUdPxfgUvsmcfI1Kk7ek4Q4Uc/6o/bNSX6mwzVe69at05P2fB2MmjrNR97j2whczU+QwIkZM2botXMkZmqk30z9Bh9N+hg7d+3C8y8O0fFbaQqKZsa3dYLl3Ov0oH+/vkIGoWjW6jb9xDE4xIpdy1fixpKxWDx7HkrGlkOtRvW4oZCWfZ9FoUixojgfF48T+w7AKWbaqhOHsGDbejHvPMgS4vSI6UchIZH6d8oQs1wkh5sgerJdCHWF4HxCIhwevrxuRhoJb/9eLD+wB83btkb1IiUxfsibCBXCNJvMsEtb9XiiHw6kp+DZt97C+lVrUMsSg6yzibrs1zp+ZoT/ABRmCiRhHC8H3Y1fbvCa2hBBzYMdjp2LWpYxMX2lzpI7nivFaYCdlILNyXBqfSRHmpyMl2nQL+PnE0P648dgT588o00eqylERmgTKpeJlXMLjh84qhcJpovqfvrEKSi3B0WLFJPwUv0SD59q+UQQ+XiapqNJhIvzESTAn7s+ocd67Sc8PAKFCxeFL9sNW0a27gA2uw179+zRHZ95o5CTWGnKHRc35tuAUVYe2QF5JHEwHAmbX+wmmZGM+NSPZWfalStXFHU5CDtEC7NL2WOrVdHkfFzMVEkRlUQriy1TTvJi1zs/cMX6JY2I+ZEjf3Tbvm071guRbBTTl+930tQlaG5yIp2aJZ8mct6R5MF3Lbm2jO9Q0sSl6UrTnRow24WDEtuJmi/LSgLiE0xO5j/++OOa4Dinyvc7qTnT37Zt2/QgxflZkjTTIYkyHtYpZYxkybVr3bt3169EcXX/zTfdpDuPR0grLDQY3Co6Xepx6NPPoUpYOKrJr0GpMri/Rw/szUjmOgW4ZMDJFCKr07gBXEIuA4RIK0UXwhMPP6z3g+vQ/i54Mmy4r1t3XDyfiLbNW+CWOg1RJTQaNSJisGOFELglDFkW0ayUU5OlS8rskLj6D3kObe/vjuZ1aqOWaNntb74NJStXw0c/zkK4DJytatVB5aj8uLH2DQiOicSAZ5+GzWpGhsWEsOgYLJ0+G5ViCqNyoaJ488XX0OGRPogq7h+crnX8p3Ni1KQICg1JiGAnovAQdOM1BZSgdkDhohtBd2afIyw7BTujsVCS7kanZRgDjEOPmjkaH0dwj2hi9MNzozoYN6+53IBxkxjph0LOa3Z4+uW52+Nfv8MnVMojgi2jp1lG3CCfEJ7ZhDTlgCWNI6QHpnxhIs+RMgLygyI07bgaPUQ6Ad+Lc8HnccARGYQQSxQsPgs3otJExi1uPG4Si3CIzwGXjJr80jXyFdcfjOXTzMiISIRS0xNPzBtLwnf5WD7u105SMrRUdnijjG6XW8xVj3TGMDYAXGLiciU23wUMl3LS5HTlxMF43fLPJSZJsGgNFqeUPDRKKlk6k9OObCF/bp+TTzQ2zmeR4Pmwgk/SnJJ2iKSbKSbvwX37Uax4MZSPraDrmyR++MgRrX1RHqhNMSzbieY6NUcuv2D+WfckWmqFbBPOObLdOW3A9uXTSA5CdOP8JWHIUG4wLrYv5YEkTfPfMIlZTkMOfw9G5/EPLrr6tBtr3yNakt1hw9JlS9GhXXvJg9ykbGrf0pbUn9hOOozIuUdhx/r16HzrzejZvRvqtroZbmmf1DPxGP3Gu/j8p3loesftYlaa9ZZIbgnFff45Oe+SuPX0nNQjNX0OKJQbD7e/kXtzZszEnTIw8EMknFeknr9frAxqlffd100PMP6cy1/dv/zzWZeD+TX63zUDydQ1CyEIJZ1MnxtHA5dfG6A7w0nHvaKf34vTQG53nl/uL3fc+q/epcWlRtzbQfUJDVf3lSylepUtq9oHm1WXwgXVxdNH1MrvZ6qelaurHYsWKa9D8uCSH7c9tnO7GKah1BdDX1d9mzRVMspKGjZxFwPE5d9O2On1KLvXp46sWKW6WSLV6rFj1K6fflBC4MruZAifkiiVQ/Lm8LiV1y31IPG67S7ldsi13PTYJD3xw219hOB1ObwSt0vyznASRNkkPadkxin1xB1tbA6XcjKfEjA1IV59N2y4cmakKps7Wy2dNVPdGVtdnd6xhzv9KLdL0hP/3LqH29l4JL/ZUoZMid8tefE6uYWOUkdPn1YrNqxTiakpkqZP7T94QIkmpDZt2qSEkNTFixdVenq6rmNuW7R+/Xp9LhqVPhfyUUJiau3atfpcBkN9LlqjEhNRiVmr3RMSEtSGDRsutVVu0I3lJ3788Uclpqc+l0FKhxEC1edChjpe1hfj5LVogP66Yx2JO/OaZcvWW/S4pJ3SMzLV2bPnld3hVBfOJ6nHHu2n40qUcBkSr0/qQrRYqR9p02y7jsvucqpsl0OlJKcom9Sv4rY62dkqIylZnTt1Si7tyuF2SVklngsXVWpyqg4nA44SAlZn4uJV/Lmz6uNPPhZ5cCqH06GyHQ6VfC5ReaSN09PSlUPS27x9m3r5lVdUpshNluQlTdx1HJlZKjklWWWLOxspU+4xfyw7y2zUF+vgWsOvh6drCBw9Dda/nP1/azSgO8NxdL2Sn9+L00Bud55f7i933Pova1HMRmuYmGOF8mN63FF8cfQIvj20H8FJyTi4dAMyRDtw+uxQUaHIPLoP/evdgPZRhdFNNI/3e8pIaMvERdtFmEQLyjpzAZ1LV8O8N97BI2Ur4oHwaAyqVQtxC+fjlS73IBR2TBsxEa88NRRWZybmvP0iusUURBdzIQwsXwtHFi2ELeUiHoqtiG0jx2HoXe3w0wfj0adcWSx/620MuuEGPJAvBl926YpBzZviTmsoHs5fBI744/AmncPQG2/C/fkLoUdEQYxo3xHBomGN6dkXfSvWwNJXXkLv4hXxYL0WCDp7AUHpqaIJ+JC5cy8eE5Ola1Q+dBSNcPhDvWCWcEcWLsDT9euidXgY7i1UELPefAuxYqKHWkJw+MJp+EQFqF6lGhrkPMgRmdSaFVfES6fR7UV31jfv8Ug3/njNtiB4Tq2YfqlNUevkWwecz6Pb5WA8DMswd911F+6++24978UX7amR8QVwzrdR6zPm2LhFEufiaK5zmyCuU3v7/9j7CsAqrvzrE3kvTkKCu7u7tlAqQKFGC0VapK7UqVChSoW6u1EBiru7u7sHgoV48nS+c24yNMu2u93dFsr/mxOGmXfnupz7+12bF180wxkL5s3HM0OHYsgjj+L4Me2bLYn9+/Yim+WqNCoOiunjjzwCfWdSp71mZ2XjgYceMFLjhrXr8NpLr2Av3cxbtBTP8Hkw1eY8qp8lWUf2HdhvPqX33HPPoHiJJEpSQTMBsnJV/thg+XJlsX/PXmRRKp89cyY+/OBDhDONv0waj59+/hHPDXsOx5OPIJbStqThWKZr2pQp9O9ZjB4zGmPHj0Ni0US88+67ZuHxp/rYyrr1Jq90SotUc+WZXe//Tvhbk9iFA6kEGmD1w3fiON669U58eNvduLvdJchyhSK+fBmEpqYhOvkoIlNTMahpE3Tu1xO/5BzBz8m7sG/7Vjxy0eWIPXYa7uPHUCQ0iNiTp2BRJf08eQc6DL4Fh1iJPK5YDP7wI+Sy8X2yaxsmkiS/HvYKZr/+LsYePYJf/McxfOI3ePyqq3Bi4yrkHDqAnyaOxWuTx+Gy/r1ZwU/gFP1+Z+0iXPbA3Zio869mT8NHm+YiKicLa2fPhTshGm+M/wGjTu7EN4umYtfc2Vg6ZyruH/kxXp0yHpn+AD5YtghfrV6I1NQURJ46ijwS3z0XtUP/pwbjh+zjGJ2dizuff5EqTxhm//gjTm/eiqu6Xomfd23BtY89StUzCq2aNkONiKLYvHwVKIHhJNVDLaeRCiiVUgtQNV6lIQHNpGrSQCq9SEWEIBLTb5GQnrUkRW61/EMzwlpiotlTSg6/2/AMsTAvdT6bCEs7ATTupQF/kaBIVHY0Y6txOpnJL81ka3mPlttoSERLd1q3am1UW5nt2rnLuNWEhAhRBCvVVPG046Jnmem3SFfpEjROJ/81Pie/NJ6nOPz0009GvdbQie5SmRWe0qywZE9DBAMHDjzjt9KmOCt8Qf7oEpSfeq9Li5g1LihITZefth/2EIR+yx/d/3ZgxBz8rzDais8aduO11oCEYpbXl2p5qG5RObGead7EerhpS2vyM89YNyZEWOunTrQGhLmt6SNepwpHhS0z23q4dk3rwYZNrE96XW89WqmiZR09YPULj7Emv/iy9F9rzEMPWDeGhFrbZs6xlo8cafUJC6dOS7fUht4aMNAaEBtrWbk5VgbVkYPz5lh9QsOtfQynF4t3cNPW0n+tnJPJVm9XiDX+2eekT1ojn3vKGoBwK5iTQXVwmTUw1G3N//I9q2fp4tbQRnWt1ENbLOtkitWZdXflLyON+rN59gLrurBQ69SO3VQ1cq1xrz1vdWEb2T9vttUnugjT9BpVzVNWgCrPl0OGWkuobh7dscXyUiX0pRy1vr95oNUlPp5xVd6cW+iE1zydPku1SOp0HtXjfGUyHzqNNYeqoYfqr9/nsaZMnmy99/4HRq3Ok+pN1UqqlNRHqZokA6rOVOJ5z2UZenOpZmlYgZ7KL4WlIQCdAOv15Fo5QQ9f0w7VxmCQ6jvDkHpmVHvak//6Lb+lHissW3WTuQ2FZ6u2whtvvGEtWLDAmAuDBw82KqBUXUF3XVJnbTvy7+xLyKP6Kchv2dWld4Wf7cv2/+8ARxL7E6AZb42ili9TDUWKl8TAxq1wb50meKhdW1TvdDFeXT4bURUqIqpsdbhKlcBb+7Zg6k+/4IHSlXF/46Yo1/FivLlsAXIrV4a/SlV4LTdcNWvAKlUcrOqIKF8F8Y2bm2/+hVDiCFaoar79lx1m4YGPPkVPqgq9a9fArVXr48X7H8ari2aiZMuWcNWqjciq5eBDHnXgUMRWr4vQ4knQJ40iqWrFtG4CaIo+Kg4JF12MIkXLoz/92nriNB5qdTVe6DUINz/4GEY88zIigz5UbVwLVdu0w33dr8K7Dz+OsiUrIr5CNYQnlsI3+3dhxbKVuLV5C9xavxZKlSyC1ld3RPK6jXjhyuvQt1kbzFy/Du9MnAIrVF8p0uByvoRwTsD0u0PC8MHQZzH8jjuQumOLkZwFbbwO8+Vh2eif8NqdVNFmzUTXKy/HvffcTjfMH0pL+pPUIulEEpAZmKdauGHBQrz1wGM4vH4DPn7xFUz8biRCfZRYgnRHqUVpNB+0DQaAXD/effpFbF282kySmA/O0m996Fgz1VrorEkU+S8JTVKQYEtBWqOopSZa06YZZ80aa0+nZtC1cFyztZLEtE5SG+ylBmuJkCRSLU2RRKnJEW3V0npCQe9+/vlnoy5q9lYSsJaczJs3z6j1mhmWtKt1c1orJ5Vby09kX3GQSq27wpT0K/ckvDMS37mAc57YnwgdUmg+ecYsdXtCYMVYGPPGWyQciuxJxbFlx0Y0aN8Wl1zRnapiGLLUiFjY+rKMji7JcZFc2ABy6F7H9ESEkx2t/FM1NbHlDqhR6CxQH8L0XW39Zj330cxFkvGHushJXrPoMIJ+alV5OG2qOsmOlmSqYbEPN/7pS80ejeppTxxv4Yy8JyS/YUeyzVlstAE2rFM792Hv9p1o3a0TKwz7PRJoHsNV45YbfVwkywVE+/g7TLO+jDNDU8jmE3NM4+jvv0eNalVRuUo1JFJ9cdNvQWqNGq1UGjUGjQ9p+YSeNdOoWUk1Ws0ySnWTudalyZ0W2WphslQsqXuyr7wX0agBV6Q/Outq/8EDKCbSprr18ZNPIUhVPYdh3/fqcEQWS2RCfdi8YAEW/TwWIb4Aml1zJZp364zNK1dhz9bdyMjOQqMmTVCnZTPoYz3px09g3Hc/mBwtH18E21evRKdbbsaGNRtQtmpFdLjiCvjSczBl3DgcPXQEFRjfLr1vgBXtwsi3PkH7bpfhyP69QIYX9Vu0wHiq6f7MDFx7663sBIvDys7B7KmTzakdNWvVQePWrREZF4tX33gdzRo1xfSp09DrxhvNguefqK6L8LRsRJvTpQpqBl1LS6ZMYYfB/NClnRPaTaLjvTX7q1OJpTbrNA/lo9RRLWuRW41H6gQS+aeTRjSDq+VLWp6i8UCtRRRpSW3XUUs6SFIEr61bOg7pRsZNYcrsXMAhsT8RysoAK1Qo7yFs6NPHjELmwUO44ZHBSDuZBU9mGokJ2L91J5IPH0KVOrUxe9JU9GZFGfPeR6jf+WKcWrsdzTq1w7YDe+D2hSKxfAWsW7YCfR57CP5IN7wnj+PTl1/C1b17YwcrXlKJ0ogpkoi1SxejbcOmWL5pLbr0vB7j3vsCzS/vhOQD+5GXkY0iJIP9rID1LmsF/8l0s6yiRMWyWL1kOZq3uQizJk/B9f36YeXS5ahXvx7Gjh6NGwcOoHS1DPUa1MP2nbvQhlLWlK+/Q/suV2DqtMm44+H7MPrdLxCWGIfaNati9/rNuOG5oQh62bxd+VKEoCUoI78faRqGGsJMSjqSGiRZ6Mx/jWfp7C6RlzZpa4xK69O0uPS1114zuw1kV4SlBqLenyqPITwRmAhQJCdJ4FYSgY6p1iJXLZt46MGHcHGHDuxcLPS9/hp88tww1K1SA5u37zK7IAaPeBGe3ByMeOBxSjWdMXfGVHS45hqs2bgeEV4/runTDyHscGb/+AuSj6egfvMmmD9zOu599CkUqVEZO+cuxCKmrcNdt2LGVz+gZqNayAoL4sjKrej3zGOITUxiuWdj1cIlaNKxDb549AVceeuNWLN0EVL2HMIAkk+xquXxPiWssIho9L5pED5+6SUMGHwvohPjsW/NZtaRGbj2/ltRoS4laZKy1t5JapMkN3fOHLPbQ+Nk2lusNXMiNdVF3Qtj5MiRRgLTQZWCOhdJYiI3jafpt44z0hif3IvQ1MHIXNKg/LMlLD2LxMqVK2ekNp1MoncyPzvcvxrOoYh/NliAlhVgj82+ITcPW1evQfNLOpkFsNsWL8PS6bOQzcZYkwRWjNJDkxbN4Ap3mT2QPe69HQe2bYMvNIiNO7ahRau2SCxTGtVr1UdMYlH4w8NwZOt2WDqWpWEjlKtWA0mly6J8lYqUBlZgx5Yt6HnvLQj4vNi7exc63XQjSlesgBVsaNrU27BTWzRgzz/nh/Fmq1JImWJo0oDqbL3qqN+yMZbPn8se9xCu6NMDLdo2x1r21Mn0p1aVKsjNSMP+XTtRrnZl1L+yPTL3H4Yriw3n6CF0H9gPscWKYu/mbah1cXs2rvzZ2xB9X5F3fTQjISGePXq6UWc0CN6wUUO0bNHSrFMSGekIHDUaDYTraG+tDdPsoghKA/4a5NZdvzWgr8F/NV41Pqk7Ij/Z124FLWSV+qN1ZNrqdYgSTQ3md9nSpbBm9mzEJCSi7+OPYOXcWcjLyuR9ESqUr4yLb7gBC2bORq3q1XB47wFEMN7127ZASGwEqjdugJYXtcO8CVORm52LjiS6sOhonKLEt48qV7XmzbBzPTuVCqWRlZ2B3MOn0P5aStzREYikvSrlK8IdGYVVk2eiGv06fOggUk9moH33bgiLjcE6klF0SDiq16iG1WtWov2VVyI0JhpJlSug1WUdkUhpLpxpFXGFiMCUv6xumi2V1KmFwhqU1wTBt99+ayZL9CzJVQuEdZc6KAlN5KNTeEV4yn8tGFbeqROQO23H0xHkykP5r8kSudXOB3UuUl9VjnKrheByp3JTfkvSkwQmwtQ2wHMBRxL7K8Ac1Yp7KX+5VD3Wzl+EbKosLZo1QTIrUL3WzTFnyjSkHkxBiw7tUaZSZSxetBgdu3TFhlVrKDXFoGylipg9ZhIyPXnoQImqJCUNffg0NODHthVLsZ4VLJrSVbdrrsXCWXNwMd2GRkVgyi+/oGHlqlg4ehIqUKLShyMuuroLNm3djFLly6Fo2VIIyfNizo9jSXZ+tFQDKVEMW1auxsE9e9G4ZUuUrlwJG5euRAoraq1mjRBdhCpd8lE0aNUc6xYuxVE28DpUKSo1rIN5c+ejSZtW0LcHd23cgiZt28AKl5TADGBD03ihBl6lLpuqZte2M531mQf25AFYGqMjWdvGaqzq4bV4NKiOgQil+iuPpBrLxFjVf/rBMILsRPJD5f/GDlVe+q0Pvr719POoWrM6riLxZiUfx3vPPY8wdwSGvPe6KbRn77ofV1zVDVXr1MKnb72JCKqMReMSkHLqBFqxHC67sjNGDH0BntQ0c+hgtEsfDclCz9sGYsyPI80prj169sKcXyZg9fKVZrggJMKNNizniy67DC8+PAQ39O9LSWwZdu7Zg4deGYai8UXxybBX4KdKfu8zT+KH9z/Cvq17UCKpGE4fOwmvKwyPvvmK+YJ3GNOoMTSj//M5OyfbqIeC8koSqu7Ka5GJ/SxVXKqmnkX6utQBaPZXduxZR9udVHN79lTvJOnJviQzdTZ69vt1YGN+mLIjvzTTaktkdvh/NRwS+wtwpmER+hKM/lic/F8Nko1JA7nmWTbY6DSQxnapsSVJLdqDp+1CFi2Ys5n42hyp4mPjNOfiq4mGGBVJCOezoO1L/oAXuSdPYcKYMbj57vtUwqZS+a2gUZ/ARqdjWMJpprBkZJq52gTjFhZacLSNPZzB9+r55d7F58fvHoyt+3Yjk2rcTEpualShJIGW9RoYtXD6/Hn0i7FjI7ns4o6YRWku6C/Y7sS4KBxzxJDizssiy61ZsRL1KZlN/GUMrriyK2LNCR60p/E3Pij/Qhivrq3bo//NN5sxm8kzpuHRp55Cl+5dTWbnp0PjkkFs2biJUo8bVapVZXaFIjRc258CyKQEbMbYTp3ER59/joy0NNSpWBWD7rmT6uGDeO/1N5l+ZUQovv72G1x+aSeULVMeFhurwpAUFGScRdCWPwTH0k+gONVFxZA5lk+Y2lDNMtKuBZOPjJP5VCwjp90TklI1zqmy9TC/9c0ElYMkd1G1/ilfVD8OscNbtXotul17NdKpGifExWLYk09j+PDh9O/X453UhG3ysZuzwhYJ2c+CTVRnQ2RUmPBs4rH91zv5cbZ72TVppH3bje2H/Xwu4KiTfwF+LToWMAtU7ULFr0uD4aquKvzFa5Zhy9ZN2LNnN7Zt3YbkA0dwgKpBenomjlAKWrViNTKpBqQkH8HSxUvMNqCVFOtrVKmK5cuWYtHc2cjOyMCevXvw/bc/oFKFyli7ci2i2FBT2UOvWrceW3fsRFp6hpH0Ikhg2zZuNm4iqNpMnzUb+w9QbWLvuWH9JmzeshU//DQKScWKY+XqdWywIVhOCW3n9t2oVLGy2aP5zVdfmgWUTRo3w3XdrsblnS7FI7fcCj8JoagrAm1bt8Jnb7+ND98cYb443uv669CnWzeMHz3KqCX333o7KpQqSxU6HB+++ga++PQTZFOla1KvPqZNnAA3G8qsqVOxYdkKDO7bH6mHk+GhVFC5VnWMG/0zhjz9BEa89YbZ+Hwi5YjZStOpUWMc3bELC6bOQCDXY8YkZzAdJYqXwK039MLk739Cyv5kLFuyDG0vuhivvPYqXnr+RXTs1AnFS5bGjz+OwvETqShRrCS++vQrqnS1sGbDJrovjXdHvI1q1Wvhw48+wWrmSQjZfe+e/M/Pff3FV6hSqQqKUj3VgP/nn3yGNWvW4RSlp7HjxiE+PgFTp07DGKph5StWwpQpU42EM2rUWHgpBf/4w0/wefxUA09gB8vp1IlTmDxpMpKZ5mnTZ5j9sV5KPUGPF7PptmrVaiS11VRXs81so1Q4LbTVcdqSxrSWTGOOUiPtmU2hMMn8FkROhUnIhsxt4vot9zKz3dqXbW4/nws4kth5gHo4FfJJSkwnT54w4z+CZqPKlSlrjupRLyoxXWNAqigatNV4jyqrJB5VXg1qa1FkRmaGabCqbjriuRLt7du3H1WrV8Ue2pMfmuErU7YsomJjcDLlGMqXK4+1a9aiao1qZqavXPnyOMrwkyRZMG4HDx5CFfoTHRNtNnMXT0ok8VASoTQRyPEiNCIcodoPqTPbw/UZE0lDlCWYNklDrnCqGz4PpY+AObRRZJ6XRzWEhAl28JIapaKEMZ1qcB6GIUnHHRGZL8mR+eXWzzyIZpqlDqpTMCeUmiprQkQuG7ROtZVUFVukiJECjIRAwg8PdZn4tm/dDk8PfQ5vs7FPnzcHr781AmWoWmtM7dOPPsaggYPwwUcf4JWXX8F7776LfjfdhInjJ6BVm9YYNWY0nn36aXz++Rem3ETEIiKpTZqJ00GK9hFMOrFWH1fRWJKWK2ijuj7Aqxk9fSdz7ty5ZgxJ7zRZoQkKuVVZamJCA+ra8K4ZQS1lsDeyN23ezBBU185dzAJaEZXUQ5W94iJC0zdKNY6l8DVT+/8THBL7m0HFIRKx72ynbNT5RWSb22B/V/AUwOypU1iYIahKFWovG8VpNmrNBh4neYkIUtnLz547B6+++SbmUDqYM20GOnW+HGUqlMc3I78zs4THUlIMiaWmnsL4sePQs2cvM2O4eNFCVKtWHScoMXS8/HLEJMYbtdCMe5E6zdZjRYvxtGMk9c4YKg28s08vIBimocCSuRe2x5tUR22XMXZ5FzHLii6prhpjkx2lnpZ4z4+BMTe/+aB40PMwPkp9l9eSoOw8LawC5fuQb9+OvM4yW7VmNZ5+aigiIyIKxTMfcidCU+eiu9Qt29xGYfUrP93Mg0L27bjoHP/SZUoblVKkfsstt5jOS2NOtjs7rna8ZWajcBj2O93/f4KjTv7NYFfAMxWRNz0XNj/zW0bGmA0gMw9Vq1RjYwijelMM43+ZQNUqF4vnL0BmajqlgX1Uk2qicpUaGEcpo1ad+lizei2qVK2OrZu3o2iRolixbBWKxCXgaHIKLru8CyWzYySCcCxbugIR7ig0adkCJ6neFi9VyoSjSzRjomGiY0fo1zjaf0K+maSwgotm+c/5ZKXn/IWl+XZlZp71jpce8p9t+7zLPg1//V3wXhYJLSLNP/LZ/DDu7XgV/DvzbJODlhxc0rFj/phSgV07PYKJG8mj8N1+Z8P+bftpk43OPNM7kZlmBSXRaZxOB0lKIpa5thTpaCBJz5oV1KysiM8etyoc3u/d/3+CI4n9H4HGWMKMuqeZp6A5yyvEz55bM30sYU0UqKFqASxblDHTZEEwoOKXuFfw29jTUD/dFtjzU6VRg9YpoG63VLT8o8PNS3nq4A9DUp6WOeijxCIcqY5aMa9Tg6tXr25W3ms5idTU6dOnG0LTBnWdMGxLfA7+EQ6J/R/Bbxbjb/XK/2Nx///Y0/9ZUBnZlwjJHK7YoYORtGxVUdBddmSmu6Q4W+Jz8M9wSMyBAwcXNAoGCxw4cODgwoRDYg4cOLig4ZCYAwcOLmg4JObAgYMLGg6JOXDg4IKGQ2IOHDi4oOGQmAMHDi5oOCTmwIGDCxoOiTlw4OCChkNiDhw4uKDhkJgDBw4uaDgk5sCBgwsaDok5cODggoZDYg4cOLig4ZCYAwcOLmg454k5cODggoYjiTlw4OCChkNiDhw4uKDhkJgDBw4uaDgk5sCBgwsaDok5cODggoZDYg4cOLig4ZCYAwcOLmg4JObAgYMLGg6JOXDg4IKGQ2IOHDi4oOGQ2HnG7+36CgaDBU+/Qnb/zF1if/WOs8zMTAwfPhwZGRn/FNafHfa/8u+vTqeD8wuHxM4xAoEAHnzwQdx///3Ys2dPgek/IzQ0FO+//z7uvPNOzJ0715ipMYoYevTogR07dhiz/xQ33XQTBgwYYOIREhJSYPrXYN++fXjiiSdw4MAB8zs9Pd2k66GHHjJh/5nkUjgttr/KJ5fL9Zen08F5BgvcwTkEG7ZamBUREWFVq1atwPSfsW7dOmOPjd5q3759gallHT582JhPmDChwOSPY/LkycatrmnTphWY/iMoAZ65bBR+LozC9s52I2zcuNGEtWnTJvM7NTXViouLs4YMGWJ+/56/hfFbdgqHKfz0009W586dzXNh+71797aKFy9e8Ov3UdiNngv7X/j59/BH7Dj46+BIYucJbMjYvXv370pjet+oUSOUKFHif5YkWM7mPnToUNSqVQtFixbFyy+/bMwKw7an8OwwbbOzUdhu4fu/QkJCglEtpWLKfWE3+m37aT+TFM78tu+Fn21s3rwZ06dPN/Ztcz3/8MMPOH78+D/YFQr7cfa7wun+I2kqDNk/2z8Hfz0cEjvHsCv5pZdealSd5557zvwujLy8PMycORPPPvssfD5fgel/DzUuqY/r16/H66+/jltuuQWLFi1CdnZ2gY18eL1eo/7pnpycjNtuuw2UZrB06dICG/lQ/J588knjr1TGQYMGoW/fvli5cmWBjd+G7A8bNgyUzP6hwetOacqouffddx8OHTpk3utSXL7//nsTD4Xz448/GnNB93feeedM/JS21157DSkpKead1PAXX3zxjH0blHJNHvTr1w+ffPKJSY8NxUVpevrpp83vJUuW4IYbbsDzzz9vCPhsiEDvueceY2fMmDH/FJaDcwAWmoNzCFudXL58uXXHHXeYZxLVP6gkUreioqLM76SkJOuiiy4yz8J/q06+/fbbxp1A6c88jxw50vy2wcZvzNlgzb158+ZWyZIlzfO7775r7Ch+dhpGjBhh7q1atbIoMZrnzz//3NgTzlYnPR6PUY9feOEF81sgSVmlSpWywsPDrdatW1u1a9c2bpQ/ehcWFmbed+vWzeSD3rVo0aLAtWU1aNDA5BHJw6pRo4ZR0UnQ5t3NN99s1HbBzt+bbrrJ+KFw2rVrZ8XGxpowtmzZcsYOJThj5/rrr7ciIyOtli1bmvjJXlZWlrEju1988YWxd/XVV1skRKtIkSLWggULzHsH5w4OiZ1j2ARA6cHatWuXef7uu+9Mo7AbESU066677jLPfxaJUY202rRpcyaM8uXLm6swbBITgVISKzC1LKq1xtyOo52GmJgY69ixYwW2LEMgavSU+szvP0JilGCMHaXLxrJlyyyq2saf+fPnF5jmwybOtLS0M2mhNGvMzsbZJDZjxgxjrzB5K07K43LlyhWY/EpiIjp1MMLRo0eN2UMPPWR+y79ixYpZPXr0ML8Fmdn2HZw7OOrkeQQbPSpXroxHHnnEqCG6Ro8ebVTIV199tcDW/w6phtu3b8dLL710Rt1hAzdq26lTp4wKVRgaSypTpkzBL5xReTWGV1hdIpGaMTsbb731llHN/pOZ02nTpoEkjbJlyxaYAJTsULVqVROW3hUGJTJzP3ny5Jm4/BGVW3Y1JkjCQp8+fUyadbndbqNCk0RNXhTGmjVrQAnMPFMaNDOr27ZtM7/ln9I+b948M+tqm1FaM88Ozh0cEjvPeOqpp0BpxjQiQWMxNWvWRFxcnPn9Z+Crr74yd0oWSE1NNdfAgQONGSWbM2RgQ2N1hVG9enVz11hSYRS2J0IQ8QhHjhwx9z8Cqmdo0qRJwa9/hpaUaJJDExIioMaNGxtzv99v7v8J9u/fD0pP5llpttPdsGFDc1e+FMbZ+UIJ1cTHhsbcNGanCQuqwmYs7Ww3Dv56OCR2nmBLPxpgVu+tdWNqZJJivvjii3+Sjv4Ifs+NBrcFSRMiAl2SAgWF9a8gP21JhyqXuduwG6zs6NkmFjXq/wS5ubkFT/8IEZyknfHjxxspb/Hixfjll18K3v7nUByp8hX8+jW/7PBFUr8F257c22mWP4qbSE1xEnFXqVIFs2fPNu8dnDs4JHaeYDcGoXPnzpg6daqZjZR527Zt/+H9b+H3CKswZEdLODwej5n9k7pkX1LHpCZqCcLZ6t/Ro0cLnvLjqZlSoWnTpuZuQ2qqYMd14sSJ5l6+fHlz/yOQZGQ3fMW3cLo0E6m4b9iwAV26dDHSmE2+hWGrfGe7PxtS3W0psbA9qbSCyP23YKevsP9SLW3z6667zizo1dIVqewOzi0cEvsbQMsE1Fi//fbb31y/9VuQBFCYlNLS0v6J+PTbJsZevXohMTHxHy6tnBfODlNLKyZNmmSeRVQiu0qVKiEiIsKY2dDYktZnCVKHZU/qXuFxsn8HSaIiWi2jEEFIPZNU+vPPP5+RjHbt2mXukgi11OJsKG6C1Dnbj7Mh8zfffNMsK7njjjvOkJGWUHz00Ue4++67f1cS+y1oycobb7xxRkqVNKcy/C2SdfAXg4Xp4Byi8OxkYWimT+Za1a5ZLl0CycbMKgoyoyRh7J19aXr/t0ACszp16lTw659RvXp1M4Mnv+3ZSS3x0HIC2+/4+HgTrh0nOw0kSGNPM476rdXxlOyMPc0sUoIy5rrLTDOB+j1s2DDz274oeRpzxVV3reqnam38oPRkzEiM5q646b5161bjVjh9+rTldruNua5Ro0YZc5KsMS+MoUOHnrFnh0dJ6syMqvwkoRrznJwcY2ZD+aRlGYLsq8zkh2YpZV9LQUiS5r2Dcwfnu5PnGGwk2LJlixlkL6wGsSGaS4Pj+i3pSZCUQoL6hwFpST1nF5sG2TXmZcP2Y+PGjWashg3ujJ+C/V4S3MGDB1G/fn2jWsqPyZMn45JLLsGsWbPMBEP79u3NuJ3tRqqTVDMtmJWKKWlMkl3hmUTZ0xgZyQZ16tQx7mWm3xUrVkR0dLT5bfspiW/VqlVGFZWftrmgRbrKBxIISpYsafJPqqVUOhuaFV2+fLnJB9mTe+Wn0iS7+q1LbrRoVfHQotjmzZubmdHC7yVVaSa2Xr16xm87Hhqz1GymZm5t+5rskASoMGRfZrZ9B+cGDoldADhXDUOzpCIxqZJXXnnlb4apuNgktmDBAkNw57rROkThoDCcMbELAOeqwf6R/kxxkTR5PuEQmIPCcEjMwRnEx8fj1ltvNWrRvyIKqVO33347atSoUWDiwMH5g6NOOnDg4IKGI4k5cODggoZDYg4cOLig4ZCYAwcOLmg4JObAgYMLGg6JOXDg4IKGQ2IOHDi4oOGQmAMHDi5oOCTmwIGDCxoOiTlw4OCChkNiDhw4uKDhkJgDBw4uaDgk5sCBgwsaDok5cODggoZDYg4cOLig4ZCYAwcOLmg4JObAgYMLGg6JOXDg4IKGQ2IOHDi4oOGQmAMHDi5oOCTmwIGDCxoOiTlw4OCChkNiDhw4uKDhkJgDBw4uaDgk5sCBgwsaDok5cODggoZDYg4cOLig4ZCYAwcOLmg4JObAgYMLGg6JOXDg4IKGQ2IOHDi4oOGQmAMHDi5oOCTmwIGDCxoOiTlw4OCChkNiDhw4uKDhkJgDBw4uaDgk5sCBgwsaDok5cODggoZDYg4cOLig4ZCYAwcOLmg4JObAgYMLGg6JOXDg4IKGQ2IOHDi4oOGQmAMHDi5oOCTmwIGDCxoOiTlw4OCChkNiDhw4uKDhkJgDBw4uaDgk5sCBgwsaDok5cODggoZDYn8xgsGguVuWdeY6G7bZ2e/k9mz3gswK27Xtne3+P4Udxm+F6cDB3xUOif3FCA0NRU5ODk6ePAmv1/tPpJCdnY2jR4/C4/EgJCSkwDQfNqFs27YNhw8fNu9lprv8Enbu3Iljx46ZcGzy+W8RCATMXeFt377dxG3z5s3G/H/124GDvwoOiZ0DpKWlITU1FSkpKYZsbIiQREDp6enw+Xy/KfXY9m0SOXjwIDIzMxEREWHsx8TEmOc/g2TCw8Ph9/vPEKUQHx9vns8mWAcO/i5wSOwcwO12G2lGEpktQQl5eXnIysoyz7YkZV+yb0teusLCwgzRSTrSpWfZK126NIoUKXLGD9nVO7nXs0hJ4Qi2X3YYNmwzuZMfiq/uIshy5cr9A5HKP9ut7Z8DB+cTIayETi38iyFV8vjx44YAypQpg6SkJENQR44cMRKanitVqmRURr3TJeLZu3cvqlevjj179hhCkZmKS/5IaipWrJhxLxLTO5Gb7ElS03uRkUhSzyI7SVUKQ++F6OhoE6783L9/P3Jzc89IXLab5ORkE4fTp0+bdIjoBJGbI6U5+DvAkcTOEUQKCQkJOHXqlGn0Ig6pmSIiPdtkICnHfq9LUpAtlVWrVs08i+RELEWLFjWkYtuVnaioKFStWtWYi9Dq1q1rzEVmUmd1l9tatWqZcTiRq8hJJFilShXUqFHDxNdWK+1LJCb/ateubcKVGqy46p0DB+cTDomdI4hIRD5SJ0UYUi0FkZitBtqXIDO5EZlIlbTJTc+CnnXZz7YfCkPQb0lKhe3bYUoClOQlv2UmMhXJRkZGGvtyq9+CHY4ItHjx4mfG7+z4yK4DB+cTTg08RxDBSH1zuVyGOKTSSWoSadjEVRg2oYkkzh6Dsu2LRITCZrrLvPDdhn4rfElUsbGxKFmypFFFbTKy/RMK+ylzm/hEeL+O6/1zvB04ONdwSOwcQGQgshIZSDrSOJYkGntMySYc265Iyx570u/C0o7s2b+lWhaWtOy7TUg2CQnyU+YiIElrIjCRqgjNlrpk33Zjq7Byp7G2jIwMow5LVVW8w8MlHf6qcgasYP6FIP9oRj9012XM6Y/92x8M5P+WOz7LfbBgIoKGZ/z8Vxf/g5/+yg/jj37TLzpnCPlpEM7Yd/B/Fg6J/YUoLEHpWXcRgdRJkYQ9q1iYcEQWGnzXgLogkrIJyCYvSUMa9BcZyh87HJt0hMIkZF92eFqmceLECSNZKTyZa1Bf41wHDhw4o8La8dIEgdyLWLWmTeN6Pp+fbrPPpC3UotrJP8aSCS4gVP5ZZJVgQCRNYi2wI44R4ejB/k0Lxo3uCvffXfwPYfTPUtoCVG3l9gxX0Zz/23lq7Dv4P4uw54iCZwf/I9RoCjcYPZsGTvKRGqcxJ91FEJJmpE7akEQkMrFJQzODsqs1YPJHUpOe5Yd+x8XFGfvyS6qh3umSP3ov6Upu9F7PsqMw5UbqrIhKY1yJiYnGT8VFRCaSlR25VTz0Tn7q0qSA4le+fPkz0l5MbBT27dqFIvTfS/eucBfJimlXXvDyU/LLPH0aUfRHFKzcSSeBhtGOzMPCmDcRrgLCodQUKmLjXSQs0qa0lc9QAu3wtyQtGWVTmj2y/yDiY+Kwb/cuFCtWIj9cxose0n0B4Tn4Pw1nicV/CGWXGoakKUkzknjU8EUStvTyZ8IOTzOJu3fvNgPsIjcbemeHadstjN8y+3MRxI9ffYUe11yLI4eOIpXSXOVqVXHg0EGUq1QRu3bsgCc3DzVr1EB4hBuZ6RkIJ7ls2rwZVSpWgjsqEumUBivXrIGFSxah+9VX4+CevSgSn4CdW7eifIUKyCR5SvoU6dKp2UVQu3pNRJK0c9MzsYMkWq9+fezeswdNWrbGwcOHUL5KJSSWLK4MMrFkLpm7g/97cNTJ/xAiBC1JkDqn8SVJNFq6oO0/IgxJXr8Hvf89nP3O/q3wCj8LCkNjava6rrPfF8Zvmf15YHp9HkXISGOpR48g41gK9m7eYqS+mRMmomnjJqDuiZmTJ2Pe9OnYtmEDPFRFiyUkIioiEvMnTcXpw0ewffVaRPpZIal2Lp07Hz989Cms7FzMmTgZJYokwE2VdNx3I7Fs9jxE+CwcP3gYa+YtQsr+AyhbqjTmTp2OZo2aYOzI75GdkY5tmzYz7YqjyuP3y+Sf8ftl5ODvCUcS+y+gfYWC1lRJrdK4kkhFg+VS3eyxq8I4O5vPJhdb7TwbcmcTlX2XFKjxLKmCClNuC9sRzvb/L4FJUhBrV61A3Vp1sGPjJhw/dgIlSpVEhYoVcPT4cRw6sB9NmjTH6ZMn2GNaCHe5UYTxzsnNwbHDybC8PsQXT6I6uAfJ7Ayu7d0Te7bvoEobj13sGKpXrc68TTOTC3GUdndt28H05+KSKy7H6VOpVIOjsWfXTlSqXBmHkpNRrUZNwO1CKK+ylSrAzzyhAs+8yScy3cPCws3dRJ/vLeq/vJk8C9PUA59DaYcmJo1GfS2Uv0G6FdkWzm89278L2z3bjlD4d+FnXaoDtvnv1QkH/wiHxP5DKLt2UepQJdO4ldRIG3on6UySmb0MQSqQ1E1JbBoUV2OUW7mTew3OS1XSrJ8gchIRalxK5rqLIEVY8lcr/jUwr8otP2VXRCa7GhPTe0GD77YKJj/+EhQ0cNPYDfIbohDKNFrGWI0ehhyubtMOTZo3Q52GjdD9hh6IjImGl2TmclGlZD7s37sH9erVhzfgR0RkBPy8K31hvPKokkbS3kGSXWRMFOKSiiIyOhoeSmsD+/XDyNGjjMoYEhUFrycXYSFhVPePo2hikiGcEOaV4hIaFooRr7+GBx96iJG0EOaOMGnQ5EBeZhZiikQjJzsPMUUTGGNNU4iItOvixBlSUZ4qnSpH+25Dv2176mw0GWLnv8pLdjXsYMPugOy7ytoej7Tfy/7Z4Tj4FQ6J/QewK5Iq56FDh0yl1MC3CEYD36ps2iKkhieCkj0RjlbCa/xMA+r2gL1mIO3V+npXp04dE4ZOkFAFlp8iPfmpRiDSk18aE9P4mMKXyqYGpfB27NhhGk7NmpRECI2fyW+RY+FG8+dCVUeXGlcIAmaWUEs8+Ntub2yEIImAhNStaROUKl0Kw158CW+SSCxXqBkTq1G1BqWwIyhdshQ2rViD1u3akGBCsXjRIsRER2K3VMZy5ZBCFfLySy/Dtl07UKdRQ+w/sA+VylfEvJmzUK16dWRKQj1yBM+99CLzOByzJk9B2bLa+xmG+bPnIPV0Gm7q3x8fvv8eXntzBKb8/CP27NuHWKqrm6jmtm3fDhGuCFSsUQvX9L8JoSxbyW+kKuzbs9eUo6BdDiKXEiVKmPVzKi9NtKhDKlWqlMlvkZF2OajspParnqjcNIaqJS56pzLWZIk6PJWd7vJHkyyqE6ofcqt6JnPVMQf/DEdW/YNQpRVEDKq0FStWNJKPKpnIRpVSFVQVVeQiorIH+0VeMpc7vZN5YdVTduy+RCQpfwSZaSZQxCd7+q33ahByo0t+ykyVXO/V88u97toeJHd/HcRU8j8/7pppDAnLl8BsemMEaI1PvEpWLGcG211RLnj8PrRo0RKVqlXFZV26IIsq+cWXdMLxk8fRuFULNG3bCiFMR916DVCmbBkz03iURBdBUnOToJqQEA+QgDp16gQP81cSbiu6qVevDuo1aoSK5ajOHjyCerXr4tsvvkT9BvXRl8S0aME8FC9RHCWLkUjSM9CsWTPUrluL5FoalStXQZerrsGYX0abvBUUdUHS2j6Gp3JWnop8RFTKY9nV8hSRj6RflYfGTdXBqCNTPdHiZpWb7Ku+qA6IDEVc9uyv7Zftr/yUHdnVkIWD34ZDYn8Qqri2yK9nkVTlypWNpCMysiUtEYkqnlRODfbLriqq3KpX1m/ZkYqpS4QjP38LNkmdDbkvjMIkpgZg4sE/EeY/+G0zyz86/w2IsGmpkH07TP1fMJqUD71jNTLv+a+Arwy96eIj3/E/SkPtu3fHU6+9hrHTZ6F09RoIjY5DaEQcFi5fhZvvvB8jfxyFfvfehyKUnqKLlcClvW5EzZYt0a5LV3Tt1QePvzQcOyiNte56JRIrVMTABx7C16NG49oBg5BUoRJCYhLQtGMn+ELDcTIzDyGRUShfpTpccQnoMeAWbNi+E/Wat0LLDpdg8tz5cBUvgSIVK6FGsxZo260bajGsbQf3oIkkwfB8cpZQmZ8ImPJWPmcVbKAXpJ6qnAIk5ahoqrnRMSYvVM6SoFTuku6SKHWJ5FXeGo+TyphUNNEsI3GpM2NuqeORfdUXEV6A7sPM+4LZ6IJ4/ArboKC8zP3/Pzjq5B+EskmXenz1kOplVaEFjVWpp5WZetkKFSqYnlUVWZA7TQbITKc/iFgkwem9SEdqSI1atYz5TqqF4SHhSCyWiGP0t2r1apQ8XCZcSQKaTFBF1+yoemtJdPJfbqVuquGoUYlkpYKZNqgi9lvIyc6iFEQJjuqd/GAESMAu0wA1bqRG5I5wIz0jE0Xi4vmeyqHFhsfGIWIyBEwPtQJfbYbBGHPSsCE2ViYzFhZiBdgQA6bxhYlE6XdWTiYiKKnovS4fJVO9T0tPYz4mwJubh+iYaMY1iKBxIgkO8Obl5q8j449AwEJEKBt00II3lPZoJUIESjXWrNxnWhWPMEqDiks4yeznb79D8WKlcEnnzswbL9+F0wYjrXjSvfJB8dHvYDA/JRrUFzErbQqXkUJGZv6iYPkvKUtxj46IZPzy4CI5icCOsCMrUbykGfjPYby1EDecBJbF/FS+xsbGsLwz+BwBT24OoqOijeTqZb67QsJw8thx5iWl70oVKSWmsQziTLnHF4mHj8QWwfAO7t9nlq6YcT4VgGKoMmC5hzK9JtuUnv8Q9EIpNTD1hTjjT6GXpq6pEjAcGevi43mFs9j1P4AK1VYd7HEOFaoqtdRFjZFIzRAZ2FKWVsDLji65kWqgZ42JqceVqpGVlcMGEo8TJ0+z8ntgsSbGkvAyM9PZAPM3iMtPqSoaR1E8RH72ejFJa7KjuEndkV177M2EzUafsvcg0k6dRMrBA5g7fRqCbHxL5s5FJUo0GjsqwXCWzJuPLes3oGqlKlg0ZzZKFE1AKhvW3h3b8cPXX6NcmdJYt3w5PGyUu7duwSES6ankFBIVifzIUUSwYR/YsRNH9u5HLgnz1NEUbN+4EQd270J2ahosnx+7t2xF5qlUHNy9G6eZj1s3bMLx5MPw52Tj9ImTZpwrKTEJ61asNuHGhUdi1ZLl7ACisXrNakSFRWDPlm1IT0vHpnVrEcuGqxnQffTvKPM6gfm2ddVKBHK92Maw99O83UUXY+u2HahQqQLzluRF0lHL0y4CsoEezKWxM77kVdBCaSbCU367Wda6W7wiGJdQllsU873fVdcxvNV4Z8QI3HzzzXDTP0lnot1Ivo8keUk6k91wkmOkS2bhiIuNhovkG8Eyi4qKxE9ffY3isUVMR1OeancsSZH0XHAPYsxPP6F2jepYtXQpqlauRL/CSCakbW390gSIJHYlo6Ce/scoTFR8kB9nfCnknczVWQRoZvLG/J1fnG8SvWBgVwwRhSQtkZYISgP5ehZpSUWQCqfxC5lrcF09qchO7+WHzKRmSmLSILCtLsp+Bntf9aSBkCD8qiSmovwKEZLISpcIUtKf4qC7ftvqqtRbezeAfsuPDNopUaIU6jdpzjbqwratOxjfOKxdvhLJhw6zJw8YCceTk4u4xAS079COamkmyWY7ShaNR9CTg6yUI6hVvhw2LVgAD8ktygccXL8Jc36ZgNIJRZFx7CQySGq7abZy3gIUjYnC3p3bSYZFUIx+7F+9FmHp2UhetxEx/iCSSWjRzJPyGtBfthQpzJvj+w8ghCRcnGlxZXqQdvAI4gOhDGcrGpWuxHCPksQ2IXf7XkSdzMScUWOwY+FSRNHfshFRmPPTaBzZtgcrp89F9qHjqJRUEqXLVzA7B4JMo63qSn2z7/Zl/xZEVpKKArx7aKRRSv2W7ONmwYTk5c8+eyhx9R00ADWqVsbqmTNRu2wZvP7EEPS4rBMeuGUQmlStgj7dujCPxqBW6ZJYPHkC2jWoh9rsZKb9OBLt69ZBO16hXkrmqaewbu4cNKlSGU2pbo949mnaK4WRH37A56G48dJO+OWzz7B+wXzUpio864cfcHnDRqhXpgy+ph3tZvCxXv03UPU25MQ0khbhoxSp34WheuQ1eaJnI6sW5Nb5haNO/gconFUiDXvmSGqiyEjvRVSSkkReMhOx2YQiyUtSktzITFKY3OTQro/+xdOfbPrpYzBuqlBBb/6ZYPIzwN42hwQjSU6/RZwKX2HIL5np0iyl7GiphX4rxtpkHcjzY+6UqSYOCfGxKFu+olFNPLkeNGnRHBHs8RfMm0fJrBJST55AfEIspZ1UoyblZuUiKzvTzPRJ5YlmnLQEIoLq0HGqUDEJ8ajbuDFOUZLKJVkeP3IYUZRWUqhau0moNWvWxhFKnm63y0hQ0VSrRLinU08jg7/rNWyMvdu3ITMjDdFULTtc2RXJR5ORQf9OHjvBPMrf3tSofj0sXjQbHjWfNK8JNxhJwmYeFNcRRJSgMnPycJwSp6iqCON54uRx1G/aDIePHEPb9m1BXT2/6Slj/kULlHqq/Z3qtNSbMCt51+xrvgqqsLR3s+ellyM2Lhbdru2GGePGoX69ulg4dx6JABg7fw5uuuYaDHn4UQx98kmMX7kS91x1DbL8HlzRpTOS9xxAVZLcx59+gtvvuwc1E0jmh/ciQNG2WLGSRqrcQGly69ZtqF6tKgbddSfuv+02xLgj8O5PP6Bfly6UwizcPngwllAaHPLSy4zXPy7h+E8h8jIExfRLciwMZZnZ88p3Un8F9i8k9vNLZQ6J/Qmws1CkYUNmuowkxHvhd8KZbKe5eryg5ad6EQJvRq4ZVA6PdCPEzUpkxojyBeYwqQ+sMGw7+dACLP7WGJXP50HW6SycTD2GKlQ7Iqh2acxIljWmFaaBJi2BcOX3n0GSWQgJRvHyefPoOVVTemeWeLqpwHgZdzO4TTBYv+VFGFU3jcNYjKulODF8jc142SgDRo0KR4TSxQru9/io4tBPBmv2QdKdiFoD1cZLxiWUZqH0Q0sz1PAO7NmPCtUqkiQo4klHNVmkPAxnGkLxw9CnsW/PFjz749fYtGa3UaE0lqj80vgTI0Y/qVoX5I+ffofxh4japYbNZxO+beE3IIkrlOEGqPqKpJR2ndahclS+WBZtUJL100zjYpe1bo1XXh+OZq1bYMSwl1Gzei3MmjQJ+0jkX4z8Fj999z1mT5qMxo2boCrLZRelzT3sPDQTu37xMpQuUxYz5s3GHffcg3rlKmHhyuX47Jsv8cknn+ClZ57D4088ifc/+tAs/3BTFZ27aAFaNG2CpKLFsWXDBuw5uB/3PfAAFpMgnx0+nLnFuqYyZ9TzacaehrHTzLvqI/+0yFd2lUypphqPTGOnsWntBjRr2QLRSYn5zuiB7Oge9HqwbM581q9wNL/kYnhdIVSd9bKgrhSUmanvDMd2p5vquuKn0ENVXGafrHnzP8EhsfMJ5TzLUCK8yCqMja53s1Y4kXwEsw+yR9ZCTNaNcBaRr6Cw8wfOdUxPuOntQwM+7N23FzlqsFY4yiYVR3xSPP3K7yXVYHNJQDE+Nj4SW4CNUcfgqKdVPROlBWlHFVikpGdSC0L4rCBNRac3UqT8fI4gGWogXbXGYiC+kEA+8cmAbo07uE04uaypEfytV1p8GqY4UBLyirDpSuH4pDozB8SXIcEw0/jcdCBSF+GI7ESQAbp/qkNnHNy3C6N3b2bjiaKbUJIJ3XloV4TMRiHl2at4kFzDmTcahwtxaeySBC4iYuz+JYkpH/l62eTpeOmJp3DowCGE+JkGJrJxy8Z47IVhqM4GrgkPUD3NyqH0SGmb7MlOKAwHDx9AyTKlkEN1My6uCE4dP2Z2GkSS0I+lHEWJUmXgZZxE4JpIyDh12iz61WA/PFTWXCRs+uvLY4mr0VMC11q6yCIxyErPhJ/qa9GkBDOJUK5c/r7SyMgoSlB+RNKeCk3lqg32yg2BWZwPmivaRi0mu6h7s2ggs1CNrdFk/MgfcM/NA7Bw1TpUa9rQdLAmt+SWt7yUk0YVLl2uLJazLLzqG1ia+ZZ0U02hXZFjwW8zEVDgPoR1KN/cfv+/wyGx84mCUtRNs0say7qzdl2kHNqH8empbNwRCGGl1YRcgFKHGnmYl9QVyepHPggENTXP934vEBUPcpVRVXPCg4iipxEeSkBRqmAe3NP5atwy7DlUad2GbdhCNBuKhJMg/cxTraP04/KSUCKoAntJdFY2QqkyWiRMH+2HWbHwkBSiWas1OC6yCSdLav2WWErVyHLLP9r1k3zYigIhPhKSzEikIeHiL6ohjL8G1lnVg5mMH9VBK9yDcKXLohnTGWCrCpc0pp5a6TRERvdheUwriSs0ykiJVsADZgFcFCT9zDsvzVzaARARhSCJJ/3obvS54ipMW78JliRbhvrvWk1WXh72LF+Juy+/kmEGMeTtN1GrXgOsWbYII4Y8wTKKwIJDBxFFKUUEH/DnmYkCix2ERZWdwhLjJ35T49U+BUoq/B1GMmJGkKEjzVCESD2PJBLGcpBEZ6RlEm+QDCSpOUB2DtJ/TRKIiySduulxszLlSHQhWJNyGF7ac7MMcsMtk88UH5ErCZFpdXkD8IoEme9uFpbKSdJjmJsdhTpM2jcTHKY8WXYeD+2D6ng2Tm7bj0r165idEZLepbL6TdzVEfmxi/npZhgVG9ZhV8ROUETIu0W2NNRkZnnzv5wlqTacBO/nO0nqRsBmukRi/7Yw/iAcEjvvUM+UX2nD2QjvrFodp9OO4cf9B/DO4KfQc0BfvPve28hhjz3kxWGY/PVorFu5FI+8+Qaqt2iHE3s34/tXRmBfRhrqVamBW55+EnnFohA4fgpfPj4MR/YeQPnSSdi5fRveXTmfDcONHYtX4Mf3P0JURDgGPfAgijety4bHys6Gr0mFjx9+Bs2a1MaGdTuwe/1qXDPwRrTpNQhLJv6CGFbYlNxMlKleAQ0aNsKEV97HkllzUaJ2Ndz5/FBEs4cOpRTx/dtvYPPM+QjJ9WPAC0+iwsWtEUxJxbiXRlCa2ocqHVqjx+D7qDZHYOVPP2Pi+LHIy8jBxR274MoH70TKgT0Y/+Gn2Lx2E5o3bIZBrzyH794ZjrSjaehz/yMY88WH6HxNd4z/ZSwObtiIwSNeQRmqbKtHT8bssZOQnZzKXD2FKx++By27XUd1kmT+R8C2+nDPXpg/YTze/PJztOlxNbxREQhng7y1wxXYtmItPmRcm3a+hNwSQArVOTXdUhUraxULyYqk78lBFNPlIUmfSk1F6UrlSRgWjh05avaOxsQnGClOEq2bBJadkck+xIuEEsUQYM8SyKRERgIKKRJlFvxSgWfEaD8tB+0YjjsmArP37mD35UIRdxQJmip9ZiYsRkBSHQVCNWxVLcObklJ1aKSoReYilhCq+2ERVItpJkkMuXlm2YrFTiwsnb1CPKU/vvBn5SD9VKrpeBIpYUq6t7LYW7Lu+NhBRtNODqXCjIx0SohJiIiLM+SYm5NpiNpF6TA7M4u85kORhCTWLxc7UeUYoYD/DB4TiTk4nwiaP78vaH7dWa26dV18jJWbkmx1ZvFcVyzJmvXZx9aA4qWtLpEu66cXnrcGlSxldY2KsrIOJlsXF0+0Xu7dx3r/4butK2OirVf73Ehf8qzbW7ayHm/Z0kpePMta9NHbVhf6lXF4u5Wyfb3VNjzc+vmFodbIJx6yroopYs3++iuLlczye6jo5eVYV8UmWV1dodZn9z9mfdp/kNWV9fz09i3WO1dfbXV3x1hdq1a3lo8fY304oJ91hdttTXj+aatv7drWDSXKW/sXL7Xe6tHHujo22przyVvWp7feal0cE2ul79pmXVWpovXyVVdZK0d+bd3WuKE1tFt368DKFdZV7kjrxe5XWDO+eMu6tmwl69jGzVYrpuWWurWsuR9+YA1s1876/OUXrYeaNLL6MR92zZtnXRvusq6pUtH64cUXrDsrVbUGt2tlndi+0bo0IsZ6uVdv6+SGbdb9TRtbD17c0bJy/SZv/wgCOblWuyJJ1sWly1iWP9cK+HyWj6KIh6LdrIkTrIduvMnas3GjtWHpQqtZsWJWDeZrXdJCpwqVrRN79loLp06xytLswa6XW82iIq3aFHsHtm1tDepwkVWF+Vid1+Z5M61hd99m1Qt3WwM6XGyVp1ntsDCrZ9tWljfjpNWtaQvr2rYX5UfI47HqJBW3Xnv4UatmZLTVPizKah0WblVxu6wbunS2AqdPWJe3rG9VjXJZNd2xVvsq1azkHTusnNSTVt24OOvtB+6zGpcqYa2YP8vy+XItnyfP2r1hK+1GWU/27mdZXo8JplutBlbzsuWs799716pFqju2b5c1f/xoq3ak0hBqVeN1RYM6VtrB/VZ5pq9r42ZWMC/Tuuf6HlYNprEW01AnPMx6/eFHTJybl1AelrRu6tTBKsP3dfluzIfvmLBY3QnKg+bH/w5xsIPzCPWxpjsq6JFC2HVKNpPIzU4Uz3/4Pi69dQDKVqiAlpe0Rq8nh6BoqeJwSUdxh+DTSVMw5J0R6DmwP2qxxz+5RydsuHBq+z40u6g9SrSsh0aXS2oIh4cS0pN9b0GVYiXQtFULtOh4ESKomvzw/ntUNyTqUzmw/IgKeFGhXFUMevMF3Pbma4gIc+M9SlluvitVugQmr11lZuGmU4Lqcdcd6Pr0EHwweQJCU9Mx9+vvsHreTNzx+BC0HXQrBn32Hl774WfkHj0O34FD6Ny7J4qUL48+g/phxeSpcIdSfaREsHfvftSjxDV2z0aUqFIB5cpWwlFKk7FJsfh80njcMuRxM6YWLtWH6hNZH1/Pmo7eTz2KyrXrwZeaiaM79iGRskWHLpehaO1yqFajOo7tPaQpN5O3/x4W8nIy4MvKQpXq1ZDjpcSh8TUP1S/+XXRlN4z44VtUrl8XD1zfm9JZAMu378WslWsRSMvAXTf0RAQl6nj6tJES5KRVa9C54yXYSvW0dp06WL9zF0pQKprwzddUpXOQSLGmdPmK2Jl6HPfccy92rliJST/8iEiqyRG+XPqieFNlzMpDBKW2LccPUgIKQXSRBOxKOY6RY8bggYG349j6rRg3YRw2H9mH+OhI3N+jF6IsliWls9GffYXhw19FvXqNGV8thnWjat2aKFcqCVN//gHZp9PMur+M3fvQs+uVcFFdLMIwQyg5PXLHPahXoyZWbN+FFbt34Ypu3eFJSwdlLUR7vFg3ZxGWTpiKwUMfx7ojh3HLbXfi87fewt6N61CUKmvuseOoX7cRdh48hASqlFN/GqNMZpJU6zU+mV/7/1c4JHaeobGBwhK1ptfD1LcEAA3TBqkupLOwQywXXKEu5IT44PeFIjTbD3ZumPD5V7iucn08ff0tSD9wlAUaQVchuHpAH3z/3vu4vm5b9G7VBTWatUex0uWQffgEIrPp7oex+Hn8eLTuciUbPWU+Nv6gZgPYcDReEhEZjRwSG6QekDiObdtrZkn9xeKp5sRj3+EjCA+GoGKZavCRNCNiExBKYsk5mox0qiVlGrDRBKOoWkaiebeuyKVqFE6Vbt6YaZj28XdYvHodLr65L5JqVMKIceNQrng53N7qCtzUoTPVGuCnZYvRo2dvvHbbY7i6ej2c3L8XoZGx5lx9DbIzexAaFmkmaANsFH6q4vU7tkGxiCi8fuf96Fu3FZZMmIcHPxyB3FhNPfx7qEnlMfFhVHc0hhPCPNBwYxj91jiSWdmvORWqvd5jqbj6ppsRWa0Sijasg9adO5Ew95HwcjWSiTrNGqNEzeoITyiKbBLXHU89hciSJc2zV+XLi0IE+t9+G4JxsbjmtgEIkgAXTpyGyCAbeIF8EQgNICoYQJBlEBYbBx9VNMsdiVCqpK7oaKxfsgylo4tg+sSJePullxAXFo7De3exOD1g1NHr/vtwSa9eCEtIMOOGecyrPPp1Xd8+7ARDsWDGdKxbtRQn/ZkY+NhD8DC8dNaBAO32HXQ7tm7agR5dumLDijV44PlnmJ5YeJhTQebJz6N+MqrjrY8+iQDjc/vQJ83Ez9aV6+B3RSDX5cLg4S8hulQJ5PHZp3FPgz+HvGw4JPY3QX6v5EOU30K0j42FUo+hFBKJ7lr8qoHaCBKJT+MmIW4cXL0W0z//FJ8vnYWP1i1Esfq1kKVV+vRtz57daNKmDT74biS+Xr8Cb66cSzfsnRPj4I+MwUNffom733sP9773Lvo++hi8eX42HC2f0HIGEgXDsCjB+CkxhNPPBp3ambO5RFyKkBbqhrBBpZw+Dm1b0gSEZgSj2Ghd4RHYtXG7Wd6QG8jCiEcfgW/nXrM+6o4Rz+LO7z7AEJLvw2++DbYZVK5XB8NmjcWXW5cgZ90WbJ8+F+mZqbj5zZfxw851iI0Kx7fPPsOGwQbI2IVr+QPzxMsGFMo0aWtTkYCF3OwMpGano9vVV+CdyT/g0wM70eCyK+A2Ofjvoe6kSEQM8iLDsW/7DkQy/ZosyCO5hDDMrZQwvv3iQ2SfPGGWdCQWL24kNYo3iEuMRw7DT8/Lpk8WO5wwhIbnH9Wt6cIQF2Ps1sxjkHnI8svzMCVevgrAFaQ9NnpB6wjlXxilXzXPbE8eYx+A383yYJlrIN+tORD5q9kV/s5i/idv3okdy1YiOjEJTTu0My2bUUdcBCk1ItLER5upIhRf2r+2f3+c8vgxdfRPWE9pXmvS4qpWRiTjp87TT/v3vvA0Hh06FN7ko3jylkHoc1kXM4uq/BZxZFEqi2I9cYfHkPQY/5go5nU4DuzXCS9aMKuksANh5yVJX/PefwUcEvubQLPQqvxZlMRySQ7s4gythbNSFWHVUM8d4dfxfnxFIgllxT++7xDi3JSCWD0WjBqDXZt3I5CexYYTxI4tm3Bkxzb88sob+PyuwXjjjluQeTIZtz16P46cSMamX8YhuGk3+tRvivsG9Yc7MoKSFskrlBIeQ848chDZVCNmffIlsrI96NK3L0lDs0yMAeOUVL4cKjRphOXfjETm0rV4/f7BlDJC0KLvtajUqDYmfvgWDiyegzkfv4dpn7yPmKLxiImOwajX3kLgQDKW/PwTLq5SCR+88CxubNYCqybPgDdLM6KatcxA96Yt8NVTLyDj6DEkJcQhLioG6VR9XC4NdmtSXzOY2pDD6Gggmer14QMHkMvGvn7DJnz21DP45NZbMefz96iGZilz/xDCKX1VqlMbmWlpyEo+hGg/SSRMs4lBfPncS3jh3vuwYdVySiIWTpw+xngEeVF6SU9nHkbDHcWGTGI1hcf/tLVIV5hmBqmiaTJAkyeeSItSDy1Rnddez5wMyj90Fl08ET6a52iqme6LhEYihoSmgXhVkQBJzxPqYefmZUdDO5GsH0UT8fasafh02RJ8Pmc23v9xArxeF/MnguXF0pQEqQhRylQZhzO80lWqo0K5stixfiMWz5yFVpdegvAQ1iURDm27mMeZVP9vGnofJqdswc2P3IUd8xbi8MZNrF8WOx8/ihaJg75S5fFnwxfuhyc3g24DKJ6UCDfrqNYMhlDl1uREOElfhP1XwCGx8w1Vdl2mnrHHLlcGvrKlEeqORhjVv1BWFE1gR1etiMiKGlINR2Kj+ijaujaaXnM1VZnG6HHRJfjw3fdx38sv4lDGCRzeth4XXXkFcikJbN+5C8cPHsTy0b/g7suvwSU39sHlA/riwVtuQb8OF6FB60YY/umHZklAKCuuNp+zlsPry8ad9OOD4a/g5qcfQ7EGDRFVqiLiSpQ2akgwKhLDRv+AsJJFcMf112L1+tUY+uN3qNvxMrz60/co1aQBHuzZH2O//BEPDn8Zpdq3xdPffIupo8ajR4PmeOepoXjtw7dx/wsvonq1Ohg++GEM6H4dGvW8GnWu6Yy7HngQc6dOQL/LL0MgLgEDX30NibXqIpBUjKpUUVjlKrOlsZEyb6IqVjB5U6FsNbMmLItpOUKCP3bwAD5/dCieu+Vu5fQfgodl8eDTQ81i3Y516mECCXjfymX45OmnqZ5OQtHiSWjTvTOKVyiLyd98h+ObNuMoiWAB31WsUoUqXxTVraBRc1Wokop1eoVEJ22M19o2LZwNY9lIbV8xazGyj57Ee08+z44pBF2uuQpaHBw4fRK7163BvdfdwDhpsa6aagA54T54WDYbpk7D6I+/xEUXd0Ty4UOY8PEn8Jw4jjcfexwtq1U1OzlEKBpyMAsgGJbi4jdrttwaPMCAgbci9dgJbKbU2f+RwWbW0lsgtIZQMu9YrR5eHkJVMduLjh0uRRSlM7Oxne9Fhtff1BtZvjyMfPk1uFOO48NnhiGH2kSbrpcyD0i6DNsK5tGySokdpMmTvwD54/sOzi80P+mjhpJnWR5efh//6e7VvJiVY+XyTmXO77H8tBOwvJYvkGv5A7TDy59x2vIGs62AV2481s7VC62LWbRZe/bQb7qj3fFPD7U6xMRZVna25cvL5P20ZfkyLMubwZBpFvQrOEYl1+qdkGgNqlnBsjJpLyeDYWZaaZpN8gbozmf5PD7LG2CcgzTz51hWXrqJh4/PQYafF/BZeXxneYIMXrENWunBoJXrYQDptJOZZgU9GVbAzzgHmCalNY8X4xK0mB6mPxCgv/xtZTPk3CyaeRg+0+LzW16fh3fGgfbSgzTP9THiHuveju2sxxo1ZxiMj+a+/HlWj/hEa2Dz1vxNE8bh38FLO0HqQr988ZnVqUZVq35clFXTHWY1i4+3Hu51o7Vz4zorl/l5cNN669KKlaw6YWFW/dBwq1vVatapnbutBXNnWHUiI61HbrpZMbCG3nKb1bZ8OSv92FEr4Mm2WlUoZ73+4P3Wu/fda3UIDbEuK1PBqhwWbTV1xVgfPPo48ybD+vyFl6zGUVFWq+IlrXcfedJqX66s9cbTTzA9fuveXr2shgkxVouYaOuNux+y8k4cs66uXdtqQcaozzJvHVfEmvfTt5Y/9ZhVNzbK+vTVV1hX/MzvAOuHj7nEvFXEAgErN/Wk1b5SRatebLSVlXWC9cJnjXrnPauqO9w6vvug9S2fGzP/GsNtNY+MtR7p38fKTDlk1YqOtW5o145lkG09f/fdVvOwWKshw24aFW29P+xZZnTAurhaDatu0aKWLyeH9cVjta1c2bqtW3eTx/++FP4zOOvE/hbQfKTfqIl5mg2TqsQuMUD1TKqKh6K4VstHUZkMpSrnowpJcqAzqinsHdU15lB6CvdbcFPMP71jM25r1AJFS8QjLIoif4QLJw8dRq+nhqDPU0+aAV+Nw6jkQ0J8ZtDY0sLZQBjCXD7ckFQSRYoVx+ebtiMzzM8e2IcwTwQ8LrpjT669cl6tXCVCGTet/tYWJ9IqIqQxaKyKv8MCXsZeYbjh8wbMthktiMxlWkIpLUnl0MCwR2N9SmNQx/NEmIW85AXkBPIQq8F7/pak6NJgNwVF0nj+3j3mlRbiRnjYy1M9e+6aa7B9ygxElEqiJBIDX3YuMk6dwBdrV6JYvQaKGOOSH+/fA4MxkgaJlBIRc8rrMeusXJGRihTzjPKNLwA/4xeSRykjOw+hEeEIj442uwc8TF+Mh+6Y1hyqvjEsD02MeLUPkWk0S25Zbp+99CI+eHYYfpwzF+UbkyaUYdGx8DNNoVQVw7NyEM6yYwKpznroB6UnSsqWlcXs9TGzmZr4JGQEPIik1GRR5c/wZCMuKYFBa+sVC8vKYRoYX0qn4XmaqMhf6KpxKsqKyKWqHM3MDmocLiYSltfNPA5QTfWxvkWzLKj8ejzw5zEPqK5bLPMQpkPrlVXePkWZ6qf2CYdLymQ+WQw7aIXBzcwI0swbEcE7NQmGq/Iy29P4969L4T+DcxTPH4S4XpfO7Bo5cqQ5BFFHRQtqGF9++aU5DNE+K9+G7U6rtAWzeZiw+w6/VjWzApvfGgejXxr3CldjY4GrsLVoUMfEhKvhqg3Qr3tvvws7tm7DRR06MHwpDMAHb7+DSZMm45q+vVCxfn1ElS2H8lQ3yzdsgt7334fLNCOlxsSKrYok9UFha5W9OZZGZErG2HjgEFW3Wmh/ZRdjJ0yzZSJLRck0MqpJjIPGg+RTfpw01pJ/HJD2Q4ropL6YuGlciI1afilZ2v4jtSr/rDGGaS6tbGecGJZWqStPNWhvzs3in1Z9664s0NJ/ujR5JD91LI2fjabNZZfDS/W7IkmhDFXB+u074uH33kFStepmgkSwy8O+bDMbFDiZSGDV2rV4+ZXhqFe/AUqULAkf06A80MyxwtTERyg7DndUNEIjSc703yzu1F2D8lIXlVeKqMk7lqspJ/0FsX3laqyaMx+XDuyJzVSxKQohtm4tclYookkqHw15FDXrNYQ7oQjjrr2uFrLprStAohCpkvC6l6mO628bAHcsyS4qAhExsewoIpBNItVYmAb2oWUiJLFbul2Hg9t2mqO/M5kVIcyvbBJ1ZDg7CU0aMEddWpbhYl7SYf5AvMlckh/LTsTINIWqAFiHQhkH7aVVbdaiWVcE37tcTKbSzYCZP2ZvbkEemE3pBWWpLBGU6/bz/wQWoIM/AFsVWbNmjdW3b19rwIABVkYGVTGqNcIjjzxiffrpp2fs6U7iogbgN3ev12sNGjTIeuutt8x7P0ULmRe2LzUqSPOgUdXonvqdn6pAQGYF5n66yaM6dfPN/aznhj1nRPMA7foCXmv4yy9bjzz4kBQ/K0i1iw8U+WnDxwev3NJ/GvlpP98d1QyphAqL/gYYlnSN/fsOWHuoimoBrI8qqnkvdwXvFYd80I1Co7k/qEWh8k/qGH3nvzWr11rpp6kOSlWluSAt0wQudyZs5Q/9lUlBGmloLoWqtOWnz8+LZrzO5Fv+P6MKB+QXwzUacR4DoZd+qr0Ko3A5FM5zwf79qxnt0C47KWvRgoVWbjbVX+NHvnsTHu/KB2OuMlPcWA9WrFhh8kh2fg1BKPhlbvovYH335mtWQ3eMtWrpbOuRho2su2rVpH9Uj+nP4ZUrrO5smkc3rGNguVbW6RQrL/moleWnWn2aKnZWNhOXZV0bEWflZSZbgdOplj8niypjtpV37IjlT09lefusdRPHWUPaXWJlnUyxcg4dtvLSjtL9MZZplpWdfJhqPGXn7Awrm6qn52Sy9VjvvgyP6r2GNuxy4lUQ+zO//+Ei8mtDIUNjXvCyMGwrfzLE1Q7+ACQZsKKbXltH6Khneffdd81d5raaoruOw5k8ebK5dGCisHjxYvNO53/NmzcPp0+nYs6cOeY4Hfm5lj3/iROp2L13H/bu349jx44j5cQp028tWrwIk6ZNwdyF89XrUBKQNMDulF2ZQqUgw4uiP/232Iuqv0s+ehQTJo7HhJmTsevQPrP+bN++A1i6ZAk8DHP2jNmYN3e+NBxpNyZeUxjf2fPm4qWXnzcD06dOpWHFqrVKFKW3AEhKSM/KNGEqPZMmTMOc2XPN3kZN4GvyacuWLRg7fgxmzZmJX8aPNsfuSFpLPnQIM6bNwIrVK5BHFU1qmaS0ICWvkydTMX8u8yQtHeMnTsDcBfNML52X48G2rVuRTSnl4N79lCxCcOjwIYwdOxYzZsxArpZ10KIk1G3bt2Ii0zt/ziykZqbCR0VWX01asGgJZs+ejf379p0po5UrV+KXX36h/YlGFVL5bdq0CRMmTMC48ROQWnCwpDZVUzPCwgULkZObh6VLl2Iy7aQkJ9N3y3x4ZOqU6XQ3GaN+HmNOfzUhUJoz236I/P9lSglMkSUUXu8H7sX61JNo1rQNwv1u5KacQub2PVSxA/hq+OuoEJtkThoZcn1P3NO9O66mZJm7axfuv7wT7m3WFs8OGEipi3FkPepSqQqmjf4Rnz/yOIb264dbGjTH9olT8N377+Lo9i34dPgrePymvpjw2cfoUasu7uncGf1btMb+uQuw4KefcG/nK/H8oNtROpoqJXNOwq42amvvpqKen2tMAR+C9g9Cv4V8EtGPfOnbdvBrDkj6JPKtFJgTZx7+Nzgk9gchohGkfqmC33fffYasNm7caMzZSxvVcN26dXj++efNUdKrVq3Ck08+aezr2GpVXiGZjUAnsH722WfmaGo1ro8//piNaznNPsHzw57DkCGPYeP69XjhhRdMo9XXdr7/5lt89dVX+ZxiRpsKUFBpVJiUEIz/jz/5OHYxDps3bsYLw55HWvppbGJcv/jiC9x7770kyj34iRV4w4b15gMczzzzDCKpGmVmZFAD8ePokWQcOHgAI7//znivUxfeeedtnKQa/corr+DHH3+kH7sxetQofPPttyYOr7/+OihpomTJ0jh08DBOkwSVLzqae+jQoThx6gTGjfkFd915pznXTO+keWzbthVfffM1Hn/8MZwi6f/w/Q8mbxT+yy+/jHvuuQcTJk3EsmXL8PTTT5svPc2cORMPPvgg9h/Yb8hn+Muv4kTqKUybNh2PP6U892Lwg4OxZMkinGJDf3n4cCxfvtyQn/xW56Hye/bZZ7Ge+fzaa6+ZoYKUoyl44oknzPHfX3z+BTLTM/Ep7d/P8t6wYQOWrVhBNfMVaMP+ww89RL9PoVz5MlixYimSDx9hTpGcjQ5ZUCg2RNrGjJTORGsPoaXN+e5I+MkMtz1+H15gGJE5Pmxmx1G8Tg2qn27c9chgPDvsRTSvVROH9u+D2xdArSq1Mey7b41af3+nq3H3XbeiW98+mPnVz2jf6RK0bNUSTz3wAAY+Phil61bBg68PR1RuEIneUJTNCeKd775Cj6uuxta5c7Bi0XwM7DsAdz/+NNatXc+4a2hD8WWZ2ywl8Ld+GcIoSF6ht2fwq1l+am3Lhe2eeS5s+D/AIbH/ECIzHeino5/1ebTx48ebSimIpLRe6MorrzQkJ7JQT68v3vTq1cs0Wh1h3Y+9pQ47lBRnSwfyQ5ekPJmJ/Dqzx9SzGtX999+PNm3amBNgFY59NPXZ0OCqjrFu0aw5Bt99Dx66bzACHh9OUbLLyc4xYdxyyy244447jD/6PqUas/zr2LEjuuigPaZRZoqf/LOh3zqMUXfFafDgwWjVqpX5zJz80pHbOj67Xbt26NatmznhVmQlSUhfh1K6Bw4aZNIk/23IrcK84YYbcJeJxL0AAP/0SURBVOutt5pxRUmr+uCJ4qtjn5X+b775xsRT4YrA9F6kJP/11aJBAwZhyCOPUWILx7rVa5DH9D54/2D07nUjJZ6mhuw0lqk49ujRA4888oghb3UkSqfSfvvttxuStstDcVV6O3ToYMhUeaRwVc7CVVddhQYNGqJV69aU5jYaNyJQG4UbbD438I99mbYxWaFh0Bp2X0Q4anfphPVLl+DI4pVo2LwJjrtoyRPAd69+gFceH2rWyEnaDgmGwx8XTVeRiEUMaleohIk/jwX8IYgLZScUGY7SrRpj4OCHEPSxfgUlV1lm0a6fzd0b7jJjXmRIRJMkr+3ZC68PeQp9r74aNw1+kJJWJPK0tkyuCiRHg4KEFDI5g98yO5dwSOy/gCqwKraISqQiaUyNVQ2hffv25jNrkiBeffVVs15H5CVpzHzBhs+C7KrC29Cz3qmR6lkEKT/VeKdPn45hw4YZNUj+qMHb5Hc29K5u3bpo1rw5Rrz1Jp4gGSosxVc9t0hV30+U1Kjw5E/ZsmUN0a6glCFCkLnCt8PSJcgP+SVynjt3rpES5cb2R6fJSn1WPKdMmWI+pKJL32bUJYJ6++23Tfok9RT2W/7qIyqKl/xRPohgFWZzpkVxUdx1NLhIT3aUt/bHURo3bmz8KVG8OD547z34vD7oLLIHBj+AWwYOMlKx7F1//fXmOwgi8ZdeesnEXQSlj7wojx9//HFD1DYUP9nRd0EVrp51V7r0LIlQR46vWLYc1apUNQc/hrjCzaypUib3kr+1Uoo/zOynVDJRixa+hls+pIZ4EV2yJCrVqIrH+vVFnycegUWJa9uaZVg2axre/upzhMWQXCjZ5oT4kRMhH4NIo0cPf/U1TmVkYtrHXyIs1oW2DRqhfJnyZoJHBJaTkYNNU2YxdGoKdJMephNbXcjTKRTM02WzZuPy7lfghZeeQ9nEeOhcMR1BrcmfYFDKJQmQ7kwp5SfBEG/hS6q13tvlaeyeQzgk9l9CjVbHQKsn/uCDD0wDE76lavXzzz/jpptuwgMU6UVEarQqXDUOm3zsxmE/C7Jn2xdkLqlDPf9dd91lJBxBDVsN8rcgN9OmTTPq6dXsXYc9P8xMq5tqyLBtv+WHLjVIkZgIVuNCIg415rZt25r3guwIClNkp3Tp3r9/fxMn2VO66tevb8hHJCb/XnzxRZNGxalevXr4/PPPTbx0l6QmN4qPTQ76rUuNS2Y6dts2F8nJTJfiIXNdIjL91ncG1Hx0fPKadWvhYT5GRkXgk08/xRdffWlmj9944w3jl8rrqaeeMnkt1V9+SvrSpbyQdCYzwY6TwlJcFQ9dSqf98dz58+fjyu7dcBulOIlZWoJhZjD5bE5OZfpNCft1rI4aPgmClyl9vmh3wzUkvng8x3g269sD5RvVw5W9b0Kza7ug1+B78dITw9DvqSFYtWELOvbvg7od2oo50H7QQIRQqrz91Zdw9FQ6Xpo8Gl++8R5mzZqOEd99hlotmqD+5Zfi4O5DaNv9GpRr2Axt6SY0NAaVW7ZCpU4XwU3pLpJawfGd+/DqwHtwautORCrt/vxz4cI1k62lMIqqqhDvqkH23SYQkz7bnvk7C/9k8OfBjoODPwBVZptw9CyIxNSIZS4z9cr6PqH2FkpKUYVXg7cbulQ9qaBqQJqKliqmAfVMnSmlymMqfH4D0hlNwrXXXmtOD12zVo3Tg6BIydSo/LiYSmN6frrku71796B8hXKoUq0K3aw2Nc4rAqUkJr81aGvcsqUpTlu3bjXEIVVWEAnpu5lKk8aONL4nCUWNWGQts8svv9yoZRon0m9h0aJFxh+p20qfpBTdpeopDC1BkRo5YMAAE4Zp3EoHoXhIohWJ6p0+RSfpyH6n/GvYsKGRvDQmJulUYUmdbdKkiQlL777++muMeHMEqteoTs4IYu68uaYT0LIYqcAiqI8++sh8uOXiiy82BPjOO+8YyVn5L1JWednxssvV/m1D6ZLUqTyRVJZ85CiWURrTsg/PyePIO36CkpByW3QVNOuoMo8dQ17qaeOfpB3WAF7huG3IEEpRRVG6URPc9/5b1AxduOyeWxFbuhL6UZp/6Zef0PDKrrjrpRdww32DcXm3q/DjiPcRWaI4fC43uvYfiP7PPYGiDeph2LhxeOyjTxBRsgxCipbAra+9ikvuuR3XPPogGlx6Oe565SW4ooui7bU9UPPSjhjz/SgEtO8zIQZpUeGIK13cfLFJy8w+o9Scffo0NU92DsoHs0aG1UZLaFR9mA8yyl84oXdML9/rV37rKIR/Mvjz4JDYH4BdkQX1/LpU4e3GJTVJlVq47rrrzEyj1BU12EaNGpnBePXcGvNRI12yZAliSEpl2OtLKtl/4ABqVa+OyNBwxLgjzSZkDdAXK1YcdevUNQQymGrlZZd0QkZ6Bg7uP4CI0DBWNi1oZKDUUdT7U2FEkPcuV3Q2g8y3DBiEWTNm44rLLscXX3xp1lqVKFqM9th4cr0oGhtv4l+dYSstGuDWxIRIVhKKpBIRm1RAjRcpDSLnFi1aGEK4++67zTid0i61WiQjf0RCIiQRjaQ2Eb1UbI1jSTqTxNa0adMz5G9/v1MD7w899JCRcKXqCbIj/5XfGsNSfkpSHDNmjMl3kanuipfirNnRe++516jMIn9NQOj9woULjfqv+GzevBlDSBySmJUGlZWGCERwkhQl/arzUdhKj9Kt8EXWMhNJ67fqgQh+9erVhsDe+uB97N+9CyPffxcfvkgJz5AhGzQbfSA3DV++OhwzJ0zSel2ziDmS5abjhQK0E3SHI5eEqnErrZULhLlJcJTMGY4v3AXLrW9Ual1WCGZMmYSi4WG48e5bEGR8AjTXyR/BsFD4qcr6aV/fA/AHKDnz0roufaPg4IFDGDVytKZzmS4SE92M2rgW3QcNwEXdr8SPG5YhlHnvY5loX2eJyqUREa8xMh+y/DmMTwC5AS/M1nW697LDlKqpgy9TDx8zPCVCY6JN2Z0rOCv2/wOo4qrnVk9tf4VIl8w1iC0VShVeg8eCPm6rnlr2JUmpAUjt0V2qkiQJqSkuVrKs9DQjjmtJQoBFEhEVCR0DTc9x8EiyWQiqsY6s3GxERkQiOyfbLASVP9qbJ8nMo29W8k9xOnEiX0rQGJEWZWrWUVKUJJBIEpMK3RQ83T1JQtKYz6BBgwypiGS///57DB8+3DRU+ae0qRErfbKj2VaFXaxYMSPpCFJ5e/fufWZCQjOhIo9PqdIpLrabJH2ZqAAylzT33nvvGZLR9zL12TuFK0gFlxvlscJV3tkD8SI75Z/M9VtjXbJbuJOR1CY7kurMWfgFfirOSpMu2VNZyEz+yJ78lH/KL5Go7MhPha93miTQMhMRvPGTeX/74PtxR++e2D9nNk4cP4neDz6GYjWqiYpwYv9O/EJVr0LTdug6sB/8JDWdHBLGTissKgah7LT8Qcpm2g96PB0hSVEID7rgIXlEaOW+uIHx1oLa7z98G3XjiqPOzT3gDoui6heK3LxMU4+YIIRSTAojCWnHgj6SEk1JS1/O2rViHVbMnI1+j99PInMzH3LhjitiJCv4SHYR4dBmAB0ProH/YF4WrZEgqaJHMJ4e+hcS5kJ4NONM4vV5vPD6vdi2ZhN27tqJ3rcNVIH+lULXb8JZsf8fwG5E9gyiLkF3NRw1cD2rcelSA5WZLj0Ltj1BDUa/tbJ78cL5mDhhHKWrMByiKqdtQsfYc3739VeUZLph4/KVSNl3ALGspMsWzMOW1Wtw9OB+7Ke0t2PTRgSzcrCS6lxJEucqklBeWjp2b94Ey5uHo3v34/WXXkRQlZrmhyk17dq2lXU2zHx+bcrUqWZmUerRxo2bMHfuHJMOSVBKq00KJq5Mv96JoEXkguyI4CR56Wvo+riwJDqp07Vr1zaTHUq/JBhJXXY+CvJL0qnWYLVs2dJIUApHkB3lkewLsqvLJh9B/srMLhfZV0cjc7lTeIqrTb6yp0vu7XKRe0EEKDP9lrl+22HLX7mz7Ur6ksqtuEuCXbFiJfYdOohB/fpi2+Il5jNyR46noi6lVivow8yxYxCSnovYxBKISiyCD14Yhm3LV2H2lGmoRNVf3zj44OmnsW3zdixhPi6fNwv1a9bCG0OfRKPmLeHJTMeIZ5/BUUrhaSzP00eTMXfTetSuVgNvD3se61YsxsJJk1GyREkUK1kMiydOxqhPv8D2dRuxUZI/47xw/AS40rKxaN0KlEoohg9eHYFGLBt/Rg7eGfosSpcpg29eHoGN6zcgO+M0fvr4MzRr3hRfvvE29qzZiAXTZmD5jDloRPX98Pad+Oqd93GS5b1xwRK0adUaJcpXMOeM6RQVO5/OBRwS+w+ggvm9q3BjsJ/t3/bzP1/mLSWiIBKKxsNHiW36hIkomVAUySSwCqVLwR0dgRp1amHjylXsRecgho1v7KifsXrZCnhJSof3H8TxlGPYsm49fLl52LN9u1nOkEZJLLFIPNYsX4HF8+ajRpWq2LFxM8Z8+z3io2ONZHf0eArqNWqISy691KiuGuMqUiTBqIg9e95gGrGNwvEunD77EoFImqtUqZIhK0loUkG7d+9e4EM+KYkUJPFoIbAavyQvEY3CknuRv6AwBPlt338rXNtca7+UbhFrYXu2P7rbz7a5befs34rjmjVr8MMPP6B169ZnyKvwpYkKDexLUpNkWb5CedzYuw+SmI/L5s9jQ2+GjRs2okX7djh2/BimjZuA1q3aUy3zonixEmjSoiEu7X0DgqkZOHwoGRVrVcHOOQvQ/dq+6NDnKqwbOx41mzTE/o3r0OSSDkZqXr54Lu59ciiOsm6UqVkTve+9D8nsfGpXr4ru/XuzI8vD3m07ULxMcYz9+jvc+fAjuOiaa5FCzaBxh7YoXbYsdiQfxj0vv2K2l21dsg6tL76INTCAVcsWoAHrQvKKDeh6az80bNMM62fPRdOL2mD7mg2o36w5rr1tAJZNJbm2aIT5s2ajVt2a6NrnBpwkme/Zu5eE2A6Wtozp79xxGCVdB38qVMFtFK70v41fG6gWmjZs2QLX9++HmFLFUK91c/gltheJQV7Ah+JVKuD6OweZj0fc8chDePLVF9Hzlv7od/dtuP7mvrjqpt4oz0rViJWuav06iCmZhNAi0ajdogl6DOiLVld0wg239sfwLz42R6W05tWkfRtW33xJSrORkpg6drwY9evXM2SgxmyrZZJubKlEd/u5MDS2JgKUP7prHEyQe5GE/JKUprExkZbG3DS+JSIQ2UnlsxSe8oXenwm/4DcN/iHswnHQglp7gqEwzo7nb7kt/Cy1UuqtCFFLO37LvtIjYtOkgiYClHfNmjejxJfAt1QL+X9ksSRKRCWxfeN6LJw+CxUr10Coi9KjX4cpxlMym4wPnnsR27ZslY90ZQYCEJNUzMwma99hOCVlM4ETJIkG/XBr76WlNVwkZBelVX8IypYui2XspN6kNLZlwyYEGP/MrEy4I9xwF2PHSA2zS89rEBkbjVz6K4kSJDB9VckXzrtG6OmjW3NJDEsb2MtUrmD2UIbTTON5spHIziaggx2pZupjzI1bNsHGZSsx4dvvSIz7UL9dS9Yl2qQfJjWF8uuvhkNi5xH51UcXVZfYIihdrgJasFFc0q07GrVtjQZUrzpfeRVVnCg0a9kGpalqFWOlDY2OQr1mTVG9QQNUrlULNRs2RKMWLdH9+p5o1LIVEkuVQbtLOqHVRRejXafLUKtREzShuN/84ovRsFULNG7bDmUqVkbZCpXY+HeaL0yLLASNH2nMSJVQl01gkp50L7yGSrDd2Q1bZKW7Llst1Du7Ums8S2FockCN3x5T0rihBtxPnDppxmC8fp8ZpNcEgWZktcVo+86dZnZXY1Wa6dRsqNQ6+a3w5K9UWK22V1wVN73TmJb80eSDIDVQA/kKz148rHFMSV+6NI6mxi41VPHVpUka2VX6dWk5imZDbWhjtMYo9YmzcG10JgE1aNGMEvJaHD9wEA2bNiNxkHzcYRjHhl+8RDHc89QTqN+4sVkZr+FPEThZg5fshZNQRDKS1EleOiKD5KAr/4/dD4Ob9MsYHbuPewY/hKYtm5lN+JHs/LJycuHPyTOf+Nu+ah1y0jIQqXLJ89J/raHzUvLPRXiAnRPzyvQTFp9NeeaXPUM3fyIuzX7rWcNlWm/ozfMYib5s1cq494nH0fiitvCTH80BjPx3LuGok+cYNjEIrBemvE2565mV2f7TNhXzQr9UqUkOyUeodlAtLBqfCL8vgAMHDiObKuWxlOM4duI4srJz2Ng9ZktTpk5JDXfh0OFknEo9RSJ0I4VqzclTqXyfVkAyEWZCQhKRGrUaqyQR+y6y0DiZfsueGrYauy65VzhS/+z0/BFIBZM7zdgqTRoDE2loO5GetSq/bp3aeJa/0xhPqUvLli83cXx1+HBDMlp+oTVfkvy0dEMzhNpqpVlhxUtrwi6liiwJUxMpmtVUPEVwSotmNjV+J7VX4Ull1AywZlcVF8VPpKrJDamKIlpJi5pJ1m9NVEgF1rIOQfE2BciyIt1g2YL5KFu+DGrWb4Cpv4xFXEwcut18E/bs3oPMvDTz+b3iiUmmnJdPnUtJO0DVsS7Wzl+Exu07IiwuAiumTEGDNq2xhen15IVgyewZsEg4LS+/FNvXbTBpq0iVdsXChSgS7kZcdAyWzZ1nPhbc4vKO2EEJ7+DOfUhPOYn5k6aiecf2yM5Ix86Vq3Hq1AnEFonFttXr4CZBzZk4EV4rgOqUwHev3YiWXa8wJ1IsmTIdTTu0wWbaq1qrDhJLlsDSqTPQkOS8a+sOnN5zEB6Spc7UTz54GNVr1yV5s67y7z+pE/8rzguJFW7IfxS2G92Fc5lJfwSF4/cv46l3/JOaYMTvArta32XWcdG6Zifpi17xf/Z/lEz0dJINMJqNUQs5T7KBlypb2nzXMIqSmT4yUbZUafgowZQpXcYMsBdNKGrWmsWygkez19SmZH0lWmpX2TJlzexS0aKJRsUTSamBqpFrnZsIy5Y61GAEzRoqPXqnAW0ta9DzHykLoxYW2NMyCamb2gCvWT6RRpqOZ6YdbRXSotDbbrkVRRMTKXmlYx8lKxHNlClT8drrr5k4aqZVC4pFPDoSSX5pW5DWjGmxr5ZeKN4iORGfBvJFzFqXJ/JU+Fq9r7E5SYXa5nTFFVeYOGgzvHYESFLTxIRU6759+xq7UnklIUrKlH8pKUfMbgGt+VP6lEIf41+lRg3Ek7BLME8bt22DiMSicLOcSpcshmYd2prBc0mVV/ftDR9Vtsp1qqNksZJIpAquD9MmMa/L1axhvibuoaB0afeuKEFJPalcOZOHxUqWJqmUoupfFwf27UdyyjF0790boRGRKEnpqHW7ixkfUWooOlGdjC+ehCJUcXUuWgz9rtWwAUqyvng9ebjs2mtRtGw5qpGVaFYOSRUrSOZCXJF4lKxSCfGJxVCc4bqpksaR/EpQtdy1cSuq16yJyg3qIi4yGptIrNXq1UF0fJzpgLXQVyhcN+y28WfjvKiTdkKUKLux/yuoYgm2/T/q7lxCafJLLCcKx+3seGo8QWYeVh4fLyaO1YWExoovc6VV63sCAQ/NKPL7qb6xl9THRytWKEfp5BRJLA8V2dOfOJ7CRlEcLqooiUlFER7hMmdxJR9NNgPNmVkZiI2LRVx8EfrjNYQk/0VWiocOz0s5lmKkFA3IS2rRth4RoBqoLjVgvdeyA5GCCFATADITMYgQ/h0UpmngvLS6XVKU4qAtVQpTiHJH4vbbbsNTTw/FFd264oFHH8GmbVuoIjU3XzgS6Wu6X5KW/FPcBOWZpCf5rWddIlapljKzZzG1J1JrwrRSX5A9QfHXJIQkKxGhyFlLReReYRWGbSY3Wos25LFHceedt5uPELP0aYPqGMNsRykwoUw5+ELDUb1Vc8RXLQ9P0MtOpyTKU6KJICl4SDBly1fEqlVrzJjn/j17MW3+QmxctwprZs/Drv0HMX/8DCxdsRL+jDyqamGoRiK3Ql2oRdL1xUZh8/at2Lh7FzoP6IPutwxAZIUyaEQpKiw6DoGoKNS+uB1aXnmZGc/SkdRwR6HBZZegXseL6Z8b1Vu3RMuruiOanWHN1m0RUawUqtNNgBJ6kO/rdWgHV0w8qjdrhjgSMmUe1G3fGqdJvnsYLuJjzNePwhLjkHL6pDm/rCBbDez1fco3u7z+CpwXEhNUiZQwu+H/K6gyqgFq/5vWHWlRpFQdwa645wt22Lqr8aj31jiNCk5minthBHwefPLmCCA3C1HM/SDvaxbOQ/Ku7QgjqYXzfWRIEFrJtX3DBnOCqRkPofroon+lE+KxbtEChLFRVEhMwM4N61FK0+psiFoeIAlBexClDol01DjV6NT4KlSqaFQxjfUIYWwYip/UMamTGszWgLskLLkTodn2NYso/+W3xqN0t4nj30H2NCYldU+buzUmpX2lI0aMMGSolfNZlAR15M0bb72JpSznnIAXccWL4efxY82n+XOZNxFsXApP+zo1PvXdd9+ZkzM0qC8Uzm/7LqlSdUwngUiFlEqo33pvx19EqkvkrbGvb7/99oz7wlAeKn8k4U6cMMmorePHjTNStGb7QrPyEJKTjaAnh3kVQlUtf1wuTNtxMrNw55XXYcm0mWaNVZtW7ahSlmBH5kNEWDiiw2PQsF4jFItLRG6Oh1JZaSNVlUsqi5ULFyDzeJoOOzLbgCwvVb9q1VGXUmLTRk1YNRTXUL6XIifZi/YYf0PBLJ58+TDfPERHsrJuphw4jBu7dscn77xvPrzCWmb8Z4bwvT4WE8p8Ytti3LWMjBnCd/InDOWpxl/Tpy+Ok/DXrV6PjKxs3DvkUUqexY01fUJPh0iqDQjKN9WvP1JX/huctzExidISy6XGSES3K03hhBY227lzp5ECVOnVONWT2wPHNn6r4v0eCld4Qb/tsM82t3G2uSpoYX901146Ea4auchDZrYPsqXKtX75CkweMwYzJ0/Bnh07sZASwKJ587Fr+zZ8+9VXWLVsGebOnMnfO9GuTTsMHTIEKYeTsZg99diffsZpSmAnSSQTx43FAfbgy1atRuu2+fsqJTEpXpJAdIlY1fBsiUTxsS/FXYQk1UzjQ7a6qHjb6dJluzMNkhVSdgU7ff8Kdv5JRZN7bU6XCqh8UlnqRA3lVRJJWAP1FSmdXHtlN7jZgLavXY+LWrRGUmwRVKxUGemZ6WjapKmRDkWqIkPVHa1nkzSmnQCqG1KPpbLqWcQr4pRKqTqn8FSPJHkqXEkLIm2pmQ0aUMUiaWuxr3YUyL3USeWhxr3kTr/r16uPpUuXmE/Z9ep9I6KZv32vvgYjHhmCT94Ygffefhvff/YJTu07gDYdL9FeavgyczD07sFo1+kSVGlQD0nqKCjdVK5TCxWpesZQ3atYqxaSKBVVqFUDpakSVqKKWbZ6VdSsWwsl2QEF2OlI0jNH/Sjbmf8BSukuUwasi7xZZBydmJuf7QUqvH7rF/NfboOUyo8dPIznnhqKBHaE3Zh/0nVmTpmGchXLYfmK5Yh0RWDLxk1GWj9x/IQRHJSX2jFynPkbHVeEHYsHTVq1NGsND6ccRVxCIo6fSKUmkIKMtFSjyqsDtLeKyb06xz8b523FvsR29XpqdKpwhaHMFuzGpEtnSakyaUGk3uudoHd2Qyr8/EdgJ11u7HD0XNgP26yw3/azpAsRgKbi1bhlbqtstqplu9WJCibOrHQ/f/sdoiPcbARuVKtejWlbipjoWNSuUxu7du6iuH4a9dnQT504iXaUUsaOHoUKFSuwZwzg0MEDVOeSsJPk14Kqlo7XScvJw3U39jLHNNv5onEmVSI1RO1dPBsmToynektJJqpgyt/CadVdsNNtw37/W7DdnA17r6TGn+xyFWy/ND7o93gxc9p0ZKWmo2hsHBKKJpg9pTr+uNOVXVghfo2bLU0p3+36UNhPwc4L203hZ6Vbd9nRuWoiOY2xqWPUmWgazFfe2W5kT+GYciZRGN/kD5t/GM2va9seh7Ztx7uffQovX86cMR1TfvgZ7oQELNqzzRyrc3DXPpSuXJ5qWJz5NJokJRPVsFBzAKPO8tLUgNKmbWUim1CXPnT8M5rR/xIk3khJYnLDpOmUCWqljAf9Yf3S9xbyx1Pz45efflpW2pVuOmKpM+1eeCg9HdqXzM6jKCWoROhDxCtXrcRu1is364GOo65UpTJ2kNzV2ahu1K1Xz5xxdzT5KKrVrG4k+JioaNbhKmY2ND6hGDZu3oJIkjo1bMSR3FQP1TlKWNHkiMYq/2ycdxJTr6oeUKql3YjU46kg9U4FoQqnSqZ36sVVkWRXUdc7qU56FnGoMerZvuxKLui3nmVH5KMwRaKquOqRpVJIarG3ndhxsf3SO7thiKykOsqdfXqD4iQ/ZdeWfPQsotHUdbjbBVek28yiK966tJ5HBKcBeakWbtoJo3qhr02HqMGwwpnKqcF9mumjFVKlY2PiGbYIkyREv1VpFW+7sUka0VIDNUTFT2lRHPXObrzKY0FpUHxlrstW85V3trQrM9ud7oLSpjTIzM5nm8RlZueBIBKTuTohOxw7LoXvcqemTM+NdKDf+rZhvvSRb0ew/VAcBNlTXGxzwb7bdgQ92+aCfiutkr60jER5pDom9dy2W9jNGbfSsRRmqAUX43RDm/bm83ibUk8yjn6WWwCzfxyDB/oPwL3PP4NbHnwAy1cuR8P69RBFcs5OOYXtK9chOzMDFevVQY0mjczn4txUTfPSM7F84ULk5OWgREIR3DnwNizZshnp2VnIO5GGSrVrYu2mdTi4bz/atG6PYuXKsE4FcGT/fiydN4/1zI2WF7VD6YqVzJIIy+fFYkr7e/cfRsmyZXFJx/bw5uZh87r1KFuuIsrXqobUI0exaMYc+Bnv6uxMtbxH295Uv5Rm5a/qifbfWsoCEq/Jbz4qd3VoJnOHecX8F42yw/WThDWTrUkSQXlbOO//LJw3EtPUvdQBEVUtitGq5HpWQiX2K1pqgJpt0tS4qcysLCYj2ZA1W6UMUm8gu3YDUIZJVZCaJP/1W2MdmqIX2Slce/2PMlSX/VsNUY1VkqF6H5GUyFaNURVd4WomSvGSZKhw7Uv+KFyRhxqyGqvcyI8sEqaKWv5rD1qjBg2R58nD+vXrjFSlfZDmwEJWDPVWyg/zYQzDl9p7mYt169dQFI+n3xpwp/8tWuFwcjIOHqaa5v/1kES5Vf5pG5Hyw84bEZzyQGNJaqAao1CclU71llK5pJpJulRjljtBZaJGrXSI5KVuaZxJ75XHIkr9looplUxpVnjyWyq/xq9ktzCJKV5nww7Pjq8d9/zGYV6wcbAB8J/M5X9h2O5t89+yUxhnv9dvO952XbPjobtN0ubOsjSnnjJIbaLW9uqeVHv37NiFNemn4dNEBP10sxG3SiiBGEo6Y2bMRBPmxRdjR6NshQro0qKtWRqhNV0ip8eohva95y74WRZtqlRDmfLl0KRta8wY8wvrXSSWHdqDpx59BJM//ILlWAYnM9PgIRG5XdFYefIY5k6ahAf69KIEG02hL4hT7BQfePpp3P3ww7iyYWOcOJSMxJJlcfjEcSTFJ+Cjrz5Gj06XYsB9D6Jb3164oX0bVCahRYS4sJll+sz776D/PXefydezoazTZIspE0LWtH4s/wc7aeURH/9VGfxZ+OfadB5gVyhJGGpAksxEFKo0amA1atQw9kQiGpOwG4a9eFED0rYdNV4RkXoJNWxtOlZFlC6uMCRZyE81PDVgQQ1aa45k3yZRmelSg9cAt8hFEAkKatjyS5Va8RXZamxFUNwUpsIW6SaRJOvVrWckKs1KavbQNBC6TU1LNZ+Gr1OnJlyUwnJIeEYSVTNQBeA/2QsGQxgfnZSah9i4/FMUDiUfYhxI9CRWrb9SukXcGutRnBUPpUfjOxqLUp4ISr8IXcRjmym+SpvyX+YichGW1ACNX6kzkH9yK7u6RPwyU97oCKJc+ikVUHlpv1dabPyrCi1/dMm+LtUF/ZaLM64KOdc7+27s0W/bf/udUNje70F5KagslR9Ko1Rxm7iULypL+W/CkhvTTEl6fM43k6pmQ78oT7oi4S4Sg2zWo9CwEETqw8QUft8Z8SYiisbiq6UzsDD1ILzUveb+OAruPGDBlOnwM/1fTxqHFz99H79MHI/UEynYu3k7yZLlFPSZjdpLdm3DdX1vZAfIDsdr4ePhL5O8fJiyeQ2mrFqGEHakn74wHP5jGdjDtDz05FOYtW0j5m5YixtvvxXhLpKz/AsPwdL5cxHqtzB5y2qM27MBD33wGho1zB/isfP17Mukkb2s/fsMgQl81Lhcvr2/Hn8LElNi7cak8RsRjhqSrdaoR5cdkZiIQsSixqZKpsYrCUN3EZOIRZVO9uVeDVHbQ7QsQBVSZmrQapQKRxVQEpTcS+qQHZnJbxGBSFN+qGGq4esSbNVV9iXliHTtSq8GLGlMEqB+16R0pIYuMtE7mRv1SP5ERKJ+vXooXqKUITMjyZwZP8u3IzNB6W/WrLmJ/779+0yeSYKKjoo2aVDeiDQVf6VFeaA4FY6f3CiPtE5KbmVH9hVPu6GqQ1D6NJgtFVoSlz3oL/8VH+WDSEpxkl2VSQ3mUY3qNUx5KT8VlvLhj0BxUJo146g9i1OnTjXxEVRmei8onjYKmyks/bbTItju7Lolc/sS7HeaYBJM3vOd4qGy1dlkkiCVb0q7DROOKIz2zRpXecfX+qyeIJuBoJcWKSEz370s6xCq/trho3fvf/U5tuzZjTqVq2HPsnUoGRWHzJxMhERp+IB1lO687MxCSCxHT55AkHlshiLoPoL64bPvvGXG2sIjoxiGH8dTDmA7JeWuV1+NqNLlkVC9Cp4c8jg8VEd9AS/KsZz1XYD7e90IKzsTtw2+C1kBfeOT6aKfrdpeBB/T2LVpW8wYOQp3DOyPem0bM52/5vXfGX8LEhNUcexLFUaXnlXJ7ApkV0ZVIptM7Maly5Ys1JPbZmrMNvRbbu1n+a8KqquwmeyI4ER8kuxUyXUqg4jAhuwJpkLzst1JatJdDUiIIElpHEtQw7CJRHYEO575zwVpN6J4vplgx093+SFkpGeCVRBbWHk1m6RTIKTKyr0aou3/2eHYaRb56G6nQ+8UZ921lEXqsi6RlsxlX52FIClJ0ors2jPLkv4UN61KV14pLoIddzuc30PheIjstf9SZfAw1SGdMaY4fPLJJ2adlw4x1MJTHY+tD5AovQpHZ5zpgx+Ktz4AIkLUjKfc6xwxlaWeH3vsMaP66oRXDeAvWLAAb775phnQ17cNJIWJvDQjZ6/ut3cVaGX/VyS3N6j+vf3W2xjy6GNITU+jXKa8zm/0+duIKHVnZuEYO4BiiUUREuGiEOY3JLSfUmuFosXRtmwNvHzXwwhSLUwPt5DNLOjSsweSiiXhksbN0aBkOfTr2RstOl6ECrWqw0vCUnem5QsUoYwkpMMWdeKERZIsUbosApY6VnbAdWqxD/TjVHYqZrGOXH7NVVg6ey4urt8Iw58dBnZpJOEA/F4/6jRvhimsPwkBF57vdysaFi+Lg1SNVRYXAv51zTpH+HeZ9UczUxVZdguT3dk42+y3/JY/kubUGDXupjEzqayFCdWG/DMm9FbvTB/Nnld2zYB0iNQOzWHpTb5FfSnnH3s5vZEN/V/gh/n7R9hh63+tvldSalFSbNS0iZkhVeOXJGsTnWC7KZzuM/6clRZB8ZZqLH901yV1WZB0JWlFBGaPuUmilT8iehFDtifXLLS11XdB98JkauP34qRhAo3NqRy6du1q/NJaMBG1DkvULOKsWbPMSn17TE+Q+i+C0kGIOhFDk0GjR48+c3KryEqr+rX6XjOSSoMkUnvBrSRTnbwhCVB5KOlW25dE0JKe9V7r23Zs246MtAw8RILNNhLpabipKhqpTGCrcpFgvv70E3h8XvS/8w4E9V5/rjDc3OVq1K5YCdO2rsb3GxYhNMqNkla4OS7nwL69OE3ie/NDqpLzZmDH8cP4YeZUeZj/EV1mk9adkalMTRFZxsTFI5wS86E9+hqShYhAKGZNnkrVk2TqD2LimLF465uvsfp0Cu5+7CH88MGn8KXnmfgonSsWLYY/1MKojSsxettaFE1MwhfPDmdsfi2rvzP+FiT230BSkRqBxmx0V+MS8ehZlV4o3GD+KOwGpwquRqQGLAlE6qCtitiSjuzmh5FPWjJTPdZl1E1KL/pghV8XiSzHS/Hen3/2+69xE3mJ0Hgv8Ev/8meFfm3kgvw3d3J0UkIi9BXt3JwshLNhqDLKT63HUl6IYBRP3U28eOn32ZC5bUd+2B2BVE6pkrbUpffKc0m2ymdB9mTHR2lN44jKo7p166EYpTNJboK2Nilc2ZUfgp1/9gJTjblptth+JylMZCIiE6QmK1xJhbKn/Y4KV18sEskorwXFXVA89H0BrR+TdL5//35zgKHiqPxR2apjkn+qPzouW3mg9Nlxk+Sn/LBVTIUnclP4XqYpmqqctgtptb02fXsZtod2B3frjsFdu6FzrVp46/EnkFSpAnrcdivrh+oKpWCWrZ/EF8EyPLJjN7586VWknk5FMjtLX44X3jRK2JSy3nzhZdx7403o2+Fy9GzeBmsWLDKTPVJZFSeyV37NYT6XLlseba64FPNmz8Y3L7+G1x99HON/+gXFK1dmHmfhoZtuxgePPoV5Y8Zjw6ZNiI6ORAjLN4vu45iODxjWgCu6Y+bosVg5ayGysvNQtoq+bv+P9e/vivNOYqowduX+Ldjvz7ajcR5VLklKqlgiETUGFbBUTOH3/C3s32/Zsd/rUkVXOKrAatg2QSg8Q1y0n5Z6CkcOJyMzPZtCOv/8oeyZXUiMYTyCoTh99ARC84I4vPug6R0TYjQwnx+WOfmA4ahfVQero4kt+qGBYIGx4Jv8Z/O/AiS5FS9dmgQRwOmU08aNlz2+Gmgy42HHT3Yl9eljsProrMx/Jc9/hMw1rqW0HjmS/41MqeVaqKhTYuVKpFo0qShyPHlm03JEfJxRb8zyD0JZqRMRNGuWnpH/RShJIvnrnygV8FKeKiypmzpvay+lrsNU1aTCKTx7TZLsScrTPkhJWHov0pI6J3Ot8pdqKUnL7tBUJ5RukZfeaYfAjTfeaFb1SwqTBKa9mlIxdYy47GvsTeu9VbZyqzjrWUMJmonWR3ZFtCJREZuOsJb0FkNS8/o8JMwihpy8ARGahalzZmPqrOnYz3IoX7Uafpo0ERFR0aYcs5kPGnuSyrjz2BGTnudfeAmdLr8M+44ew/hRY1Ctfn3EJ8Qj+dhRHDx0GOt37cAOqoND7x+MKHcUMlkvvKFUA0HV3x2JHKbbE8zDY8OeRyTr/csvPofPPvoIfjeJkPeaTRuiTtPGeO+9t3HbwEGYNXsObr7zdvayLoS6I3DKk4Onnx+GjJxc3DHoFjz62COmbK+9rb8p0wsB53WJhdaJqafUbKO9jEIVRNBslyqPBuslCem9Kr+m6FXZ7IagJRZ2o5WZVnLbSx00UycVQJVe0Kp/kZ4GxtVby63ISWqJxnYUpuIl++p5FT9VamWRGoqeRZga+Jb9oylHsXfffoobbMpuF6pUqIJkxtljedGySXMEab5y60Z4s3MQE3RRzaQUFxGOlo0aIycvFxvXb0QUG0eDxg3NGP6ONVvpfyZqNKiNBOaLmfGh2pnLxrN61SpEs9I2bdbUyG0+y4+jh48jee8hBCiAhIbkD/4r/RqQF/mu10GJvCtfYkgOpUqXMqqaJFVbRdy2dZuRtLToVgPyZolFVrZJs6bQNWOqAwDNTC5ZNpuVfuWGVQhlvOrVqIViRYvDCgvHuvXrkMe8Cc2PBoqQ7MymbkopzajubmRDVAegSRaNZ2rcrSzVtIoVK5gN7bt37jIkIbVYBGpDz4q/yljQs13WMrOrr8zs37rb9uz3MtNvlaHeqRxFdNoErjGvRx991OSL8k2SnezIrS65syVLO25hJC7t6VQ3JuU9lCqczq6nDQUmixS5KIGLdJgHOq9L54MFKL3p9T6mNzXttJFcVQcyTqajSHwS+nTrglPJ+zBjwwaqG/Q56MfrdzyA70f+gDXHDiM8kh2p0kZP3Ow7QjSu5Waa6K82oaewQ9Aq+6LFktR/MvxQRLLcclLTzVKexJI6rjz/y1EaU1W9C9GEhN/CsSP0n+SXxDqkhbQ6BeVCwHkhMQWpTNTMlchBFUwVW3f9FlThBVUmVTz10nInchH0LPuqdPYCS1W+wu7tSmtXQP2WPf22K6nsyR9Bd73XXe81AyqVR2qFpDuZS71SDy5/BS15CLImaPWQi2qdP49hhGgRa6T4hz1nEFlU+eIzWMlcbBTFEhBlMRzqhH4f84HSjY7JCVC6caXlIRDPSk/iiPRHsadkvPheyy38uex5Gb47jM3Glw2fJJ2EEkgPuMxMVhQbSGR0lEm/mpKghYsmfUyL0qy0KQ+UNlv9VN5pIa7ioDTJTi4lqRzGWY1B5CVzlYaL6dQWmsxsjQFpkJpVx8/8jo0zs63pGWlMv9dILdFxsUyf33xlKYr5lUepRSvdtUVnz678zqJZi+am4ck8OzfHSNLqdJTHUvns8lZHpnKWpKlxOXVQSpfGqtQpSU3ULLLiKj/0W9B7mdnlezakStqkpfE8lbfCVxiSxv4VFDflnyhNvisr7IyXmqffer946WJULF8B5cuWM2OlxhJf6jHfnepAKKVpvqFBuxq1kX38KIa++jKCkRFmUepP736MAAll6rqV9EOExTqijovhaC+l1qrpvK+QgrprJF7+iTD9rGdpp1KxYslSqtjXmG1KZn0Xy/THH34wH/2tVKESy0HqrqInt3pgHPn/mUT9jZEfz3MMFa4ahk0G+q2KVLjiqNGZAimogKrMutTIBNtc7mUuv+RelaIwedkEJnO5scPTb6FwOHbF1CXIX1VoqRYyU9j2bKepfPztdkWYD29o4++Lvfvilf434bXeN+PlAf0x5vVXEEUpp0x4JG6q3xT3d+6GKFPBGPcQqi0MW3vURIfejEx0KFsGy2bNMKcBUCc16qVWQFO5NJuf3ewlZ3z2NW4sWh4DK9TB4117IJHmxYolIr5oglmprYprUsZskrQQQXIK1w4A/umucTo3zUQcupRnrgh3/qyqwmP8dCR2MaY7Pp5+0r7OOQtnntIBn32IZnqjLDeevLY/7r3iOoSRlBXPmPiiKF6qpNlLJ59CXaFwxUSZxhvBdGocSUjLTGfG040pB/Ig1dGoqPwlHYIOHFSnIWlZ0rikZZGWnjXAL3NJUpKUFX+VqSRMEZjGvyTdS6rUCa32LPbZUPmpfBWOvjepMTN1WBq4F1nadn4Pdh3RRzZkyxwayPzRszkXjpeKcfWyVTh66Ihs6o2hBP1f0EXTISmHjrwh7DxIqG99/AFKlC+HEa+8hhFPv4Qv3vkIrTteglFzZ1Hqo306DFJt1afS5A9le1N/JDmdOp3GTsl8+pamrDf0O8IS6dGAZe9nOXz17Xck+QwFbohMww35BMb4Kd75zcugcPKVF/8qP84nlLPnHcqcwuRRGDKzM0/PqrCFUZisbLs2wdl3wfa7sH9C4bBtMrNR2J7M7bBt+7p0zK+ZX2et2v3LRGybNxdbVq/F2kmTMOql4fj06WepaoahaIWSiEzQhAOlHS+rmI+1hXe/X9IR48AetkKlyihStAQDFnGwMkpy9Gpg2UIuq2WAz7M/+grFy1XE63Om4+ZhTxl1RZKaZt1FQJpACNBP9bZSEXy5XrOi32IYZq8d/8zsqNoP467tTiJLDxugn+8DShOdUkg0A9UmfiTrIEWFcR+8j5WTpphK7yPphJYojrgyjC+zRXVfM2EBNSK2BGo58NGdh2qvR58NU/wYSdnLZbp0FruOYc6iBLbGfFRkpTlzXx2DyExDCFLrRVKSFpX/ym91KOpYVDYa8NdaPrvz0ro1dYZ6LxITSYmYCpfj2dA7qdPaGK7JBM1eKgx7sa0kPUlrIlF1jhqf0zv9Vly1GyOLYSiPdMlc8UhNPcWcpv/KTKY6Nzcbp1NPG/VahxtK+tUXkpTZeZ5clokWaPtRo1FjTF+1AksoGS7augnjFszHPc89gyiqh6x5yMzNQsqJY1Tds1i++bPcimNmehpG/fSj0ViyM7NM3DIY1zyGkUjSv7jjRUyHxyzJST19ilKyD107d0al8hXNUotTJ0/kT5Lpj3EU+SvflTdS85UX8vPviPM2JvZ/CsxBf04GBsUm4sGfv0Dj6/rQLAtf334v5v44CZ+fOgK3KkJCJHICJF0Sj0uf2SeJhce6aKZeEIimOuNlIwwLo3ThY6/qjoIrhxWdBJ1FKaxIqBt3lC6Lum0vxv3ffQ5PJCUrL2kpzAfPKY9Z/BgeR4IJklVC+C7EZ6QcS98tDEgdJdmTCL3eXEM8VkQMQkkiPqnIiSXMWIs5Wtkv4qM7SmwhlPQYUfbQXvQpVhxN216KR8aNYpwoNWspHO1mx9AePXRpLC0kB6GRTE9IEYRIYnAx3Gw/dCpyWBzNw2OwY+M2hpmJxk2bwEdpLTMt3Uw+SNLSmJkapSQqkZZIQWQlQtNAvRYeS+UzY2okOl3aEqVqrEsSWuEhBamiIrXfghqnOj+db6btZfoqucbkRJj33nuvkdIUnk6N1RINfatScZG6qm9aitB0BpniJhVXY2z2NwPU4BVPSYfyW36KEHSGmsZURWKjx4wxa9Ek3SvdGpvTO9svrYErzjzXpI296FpLQ/TtAkmnipN9Qq4mZbQ+TpKkvptpdwCyp7RovZvSpvV1yjN9G0CTIjfffLNxp3iKrDXWq8kQfR9U+ab8VKeiz+kpf1Umfzf8KnY4+K9g9wBSH/TVx1zqBpJ0EBYFLyWTiNgouKk69m7UBA/e2BcxrARjhzyFniUr49qkirilRj0cnzsHgbRUdKnGSr9qLb5+7mU8eNFl+PTmu9BXdipUxqq33sXDHTvAk5mKDdOmom/NZhgz4j1kp+zFfc1bonf56rixRBW81qMfwjw5+PqJofjomt5Y+NoHuK0lK+xDT+Kxes0wavAj6FuqPO4pXQWLXnwVPcpVRs8ylfHl4IfgCvVh2tvvo1eFKuhRvBwGlKuG9WPHw3vgGG4sUxcxlOq2z1+ALsUrYsf8hXiqW1c82qs3zf0Y9fBj6FW2InomlEX/ag2xl40zJDsT7911H7pXqogrS5XGPQ1bwEvVqjRVzpMuqoeUL/WtxPiE/M+/qZGIGDQBo8kETeJIsrJh97f2vTBsMxGP1svp0uyipKrfsy/JWnctgJUUpllLLZgV2eidFr5qsa3sTJw40QxZXHLJJebbAKNGjcKUKVPMEo+LLrrI2NEMqMbgRECaRdXGe0Fr7bS+TRNYSp8Jm+QpaD2e3onANKsqctHYnGZlRTZPPvXkGb9mzJhhJiDkv9bBad2cyF5EpO99isxERELPnj1NWkSmkiAVpk6QkJ1+/fqZcCVpSVLVekilVf5qL6xmpJXvWkyscLRjQ/7Ij78jHBL7H2FUBhKXFepHEaoN373yMl686jo8XLMBFo3+BU//9A3fB+A6noq405k4NHc+JrzzLgbcfRc+mz4BkcFQPHntDQg5nYvYk+lw5+Ui+mQaMtduMR89fX/hVORR/J/0xTd44fPPERUTh1oXt8Vbk8eiR9++GNL9WuQeS8Wn82fiha8/wmoS3HevvITAoQNYNX0mvvvkM9x53/3Io3pzbOd2HEg9io9mTITPk43pY0bhy/mT0bZ1Eyz68QecOHoY7wx7Hvc+9QTemzkOpcuXwNvDn0VkxWL4bPFchLsiUInS0y/rV6N6wzoIOXUCWanHjOr880fv4om3h+O7zetx+aVX4Ym+g7Bx6RIsYGN/dMiDmLhxORpQpdESEBFLAqXK/ZTI9h88gO2K14EDhjjUsDTpIClJEonUGklUJq8lKbLxqyHav+1LZpJURBJqiJJ+tOpeKtLZ0oMao20mSUMHbYqI1OglRelQS4UjSUZQfBQPxVsqqqS7O++809jRb9nr37+/kdJkV9A7bVVTOLZkaIdrx193e5eJ0qvZUZGHvliusMyMMCE/FabiICKVfbmTRKijjbRERISjZSdyUzhM5ans22EK+q346RI5yb6eFY5+K08EmcvMjrPuf0c4JPY/wx4n0FyRPrgah7iSpRBXtQo8YS4Mf/RxhPgsqnYaFPJh3sRx8LKed33qISRd3BT3f/EhfHk58Bw/iVDLD81a+lxBBN1huOXdt5FQrw6y46KQbYUhump15IWHIoyqXwn26q6YWKTv3o8r+w9EfLMGqN2jM2LKFMfWZUupOgaQFWbhs4Wz0ar39ciJCkdulBuPff0Fijauj1Sqm93pLq5+LcTXrIIoqqA6E37G7s1od1dfJFavYFaVh5zKMONXcdWrII8VOUgVN6pCaViUMHW8dpHQEKyeNJXkGonm/fsgvEZN9Hv7VXy5bD4q1qkLT3YOPn/xTaxdtgb3vvMeKjVuYj6336hOPRR1RyP5wEEjjUldkiojIlBjloooCUDmIiI1LhGM3ShlR+QhczVsSXIiMZlLHZU0J5VKZCA7hWE3RpmLPL799lszmSAJSCQo/0QYGl9S2JpJlUSirUdawqI4ShKzSUZSo1QyEbDIWG400aAJA3uP7G9B8VB6dIkMRR4KRx8gUTo0MSGi0sypvsaucT77Yygyk10RtSQsSZJS+2xp6WypSWEpvborfhq3E0R2ykfFW3mmDkP5dnae/Z3hkNj/DEoCGhln4VuIwNW9B+Ghb7/Cc5OmY9jI73B0/QYc37kX6WF+eGLCkHs6ixUnltJZJEnLjYS4RBZCGI6mHDaqadBtwe/SAHwB2GCj8gKID+b38FobpMWIWhuWnZNrPn+fWKkK0kgMJ8PzP+4QOHoK4f4AdJKAOVudhKUzpcL0xYmgZkMjEE9JKNKvkwzc8AZYwUlQoV4fJr3/ES6uWQe9GrXHtqkLUCngplrIyp9Db3xMJntmD/3VqQcRJOnoIFWj9CyUjNRm+jBztpmPDTKyVHEUpXr5zuRpiKXK+tKt9+HhTl0R7qEnmo6LikCVRvXQun17Mw6kRivJRY1P6/ikskmFUsOVtCFiEVloIF9SgxqwSE+NTVKKPbMpN1KV5MY2Mw2YnYPmX0we89IaL63bEslpfOtTSrmPD30apcqWMm615OSDDz/CM88+hwYNGxr1VASmMa/nn38Bl116GXreeCNGjx2DRx4bgq07djDc5mYd36OPD8HHn3yMq7p3h4t5omPAFWZ4uMYvFXbBUp8C6UjPUgdH/fSzUR0zMjOMCqq0SNXUMdjXXHONWaArlVIqriQkEbzWREr1FKnqK0x6ljQnyUn+2s8iKt2l0upDw5I2ZSbylIr87rvvmg3v2umgzkJ5rLIQYdoz8oLM1ImcTZLnFYyMg/8VQcvy5ZywrkGYNfXtN6ycQIbl8+Vah9cstXqyxR6ct9DqHeWyHryivfXtnfdYfaOjrUB2luX3+aydU6ZY/cNc1oF5c6ybWRyH50y3vn5wsHWHOybf69MnrH6REdZ9NeqZ33eVKGm9flNfywoELc/JNKtXRKT186NDrPScbCsvO9O6p2w56/E2La1Pe/eyekZGW/4DR4y7dwf1s3q7XJaVnW0F8zKsPny38pVXrVx/pvVRr57WrfEJ1trJP1s3h4VZa8Z9bfkzUqyPB/a3BtSoYFn+PCsj12vdEBtjPdf1av7OtYK5adajLRtZ97VpZn15y21W38REy8o6bXlys63svYett++6x8pKPmQd3bLJsjIyrINTp1k9Y2Ksce+8ZfJLYCPLf/iLEWRe+YN+Ky8YsAK+gOX189l+xzjoz+sPWDk+r0ysgN9n3XP3vVaux2PleH2WPxCwKGUZ+5TOLE9enhWUP16P5c3zWHlZuSwPuvQGrCD99tFeHsMjUTI8n+ULeK3cAN3Lf7/H8vjyjJ8BH+0wXGOP8aD0Z2VmZpo4kSjOXIKJJy9KjhYlRvNMacq666676Iff2JkzZ4716quvGje2H3pX+H72sy7Z9Xq9xm87DNnRZfuj9/Y7+/ffBY4k9r+CPZIlgcdjoQhlnFObNmPfhMlY9OpreLFHL4TGxqNU7cpIRCQSKX1dfvONyKPa8t0TT2DPjGkYdvvtsCIjkFS5LNLlHcWFUPbeUt3yvZcU4UZAq6qJICUrXR6qi66EOJSuWx/Tv/0CxxcuwsavfjRbnC7qdT17e5eR5oLhkj/yzNectW4IZotQQB+PNssz3OytFYZmJnVwnlaCly9RFinrtmHRtFmwKAX6T51EHMOPCqVKunM3vnj4SaSs34aiOSGIyAtH5743IY1q4/dPDMX2mdPxwtXXYOP82fjkxWdwW71GWDPqJ/iLRMJHqS80LFrJOLc9OdNqgvP5kZ6SgmB2JvNCyxNoKGmVcpKLqr6Xamhq8iFKxlRRYyJYFgFKm1rXnj9mxEZtJBOteDeLSykFfzz8dXz9xts4SbX+9SeeRtqxU2ZvpJZSaLExxWFTP1zM1xWzF+KNIc+YDdyUZYxaLV1IgqnWmAlS70gW5lnxsyUqPUvl0wyu7JBIzP5PqbaS3jQor10tGrSX5Gmrj3KveI8fP948y52gu/yUHU1QSLJT2gTZl107bF32+JkmDrTExP7m5t8BDon9j1AFzUc4YqtWw9zFyzDi2Rcx5vsfUbxeDbw6Z5J2JMNbpQJQsQJKtm6LPq8Px9JfpuDNAXchsWxZvDB/FgJUx4JVKiEsIRERpcsivFZV42uQlatIo/r0qzZ/WQivWglRJUqyQoXAFxqCF0ePRrHaNfD4LbfjzdffQPuBfdDl7tvhqlQekTWrw8dGRKkARSpXQXh1+kkiAgkuoWlDWFT59Fn8WKpvFVpfjPbXXo/YJo1wX69b8VzfO3DrI0MQjE3AktnzkR3Ixm0jXsfxkCBmL1yAUKopFuPiqlgWpVs1x1NffYE5c+dhBFWdkMRovDVzAu59+SVcffMAfPzMq3j05tvR7saeuPKmvkal+zXf/nrkN+pQZJ04hU9eeBHfv/22+aqUyEkEpqOd044cwefDh+PTV1+nkR+vvvYKoiK1/kyTCvmEq0auxs62Tf/0dSALWcdPIPvkCbi0Qpn/tLhYOyRctKvdCFoHpnVhLDC6I+m7qd4pZHqpuzJC67K0h1aLjuW/YJOIoPjrWfs+J02aZMhHY3j6VqZUy86dOxtVU1uotJVOJ4qImDTGphlXzUBqB4TM5ZfG2kRKGuPTJ/Q0EaItejLXs5ZpaGxQp4BoplJjaPJHY4Mam9OkiXZDyD/NkNphzp0718RNJKj7uYKzTux/hDJPFTLPl4NIVjRLB82ZTWt8585B3rEsnDqRhni/B3F1qlHiiaZ9FvJx9ti52YgsV5pmEZSKgohkUVhyq1Xc4V4EKLkFaO7y5iHEG0AgKoK9eP7G80A4JZpwNiSGE+pLx6kj6XBHxyKuWCT82vMWYMWnm9AwF/LCLESy8oISgshSs6XhAQ/bl0WJLhIRbECheX4SJqUHbzaO7jqIpCIk0wqlKKFQgliyENUvaoGYEPbWtKfFuxrs13EzVjaljmgSGpt0eIaOtMmFFRPN9EQglA1X37YPO52F2VPHwxPnRqXqtVBXg/t0QVmBV37v/1dCZSTZJvvQUXxHEvOH+THgmccRX1Jn0DPPfXmYNXIkti1YSsk5BvePeIV5wfibPj7/Mn5IihWhMCsVd+R5KFk9bQjy4VdfIMuxHElYYcx/GhG0aPbVahExX2vzACUuyy0pWeXMf5Lo2NGYZ/6JZASFpyeVtW2m884kDWkmVOef6fRdjekJGugXtCdWZKQJCy0x0ZiXBvE10aCJCI3/aa2ZFvXq2CIRnyYlJGFpXFITBCOZF5dddpmZIJG/IlbN3orERFoKXyRp723W2JrC0MSIloDYktu5gslqB/89TPXif5FuNtxQF3J9rOwBVfoQszn7q5ffxIblqzD2l0l4+8VX4NMK8pAwBEqXhJfSUg4rPvtss4las5lekmA2y9+jxaShQaN2ePUxkdgoNh66c7H/52+phi7qhD7+DkTGIr5SBYSVTKBbkijVUe2xsyRJsMVpe4mPrSoQxTiy8flIXgGGazHOepfHhhyMpsrKMP0x8ShTrw5iKpQ1i11Zg3H64HFEZ7BiKqYip1DaZfoCIly+z6aimBviQ14U1dy4oiSJaBJkOCVFEqg7BN6SRTBh/Uo079gJ5SitSs2yKKF4PX6zdUgNVRVfz5rhU2ORFKE1UJII9Ns2k/SgxiOVRg1PKpZmEfVbd0ELN2VPOJZyDPtpR/6HUIrUoUjaLTF31BSWm1R1SkHMs90bt1CNp/pGnhKBBPJyMOuXsfj2/Q8w9puv4clOZ7w97ET8WDJlKj4c9jpmjp0IdzZJGx6cYJy+/+h9ePzZdOzB9mUr8OGrr+FLSnb7VmxAGMPUh3F//PRLxjMdEz77GEfWbcTK2XPw8SsvYtbPPxiyktS2afkyjPzwPYyhdLtn00bmtIXdB/aYrWWlSpbClEmTzdfRNXGhhbg6ukhrykRcIjZJSRqc10JXSY/KG0lyN9xwgzkoUqdnCMoT+yAALdkQgWmBq9RU+SX/NfOpZ00yaBJBhKa1eMpr2dXkgspGdxGmytKWIM8Vztt3J/9PQhINK42GnkI8Xkz44mu0bNWSalQP1G/aFJuWrkCVOjUNcezevIU9sw9JiUVxcPsORNHtTlbYiBwPYovGwXsqFbvXrDNHEmvG0c+KYTZLU2rYv2Ubju87gNgi0cij/f27d6JkQlF4sjLNNwLzjp4EcrzYtno9JYEA4mNicPLQQfiyc0xF82akYfvKtWZMp0hCLEIyc/l7NU4eOGQaibbB7NmwCamHjiCheFFKl6EoXqYMpbQ87Fy8EqnHTiCxDFVR+pd++BiOnjiMrF37UJJSZUC7AoJUu+jGbDxnZoSSJMf+Mh6HDx4yDaMIe3ypHFqXpUY0btw408NLEtAHddWrSwKQOiMS0+ycfmu5gezKnlaga1xGywE+/vhjow5pTEgr4Hds24GDhw8aAtNSDS/zYDPztlKpkli7ZDEbYQKOHzmFph3akchDcZrpXjNnoTlaOyUtFW2vuBzvDR2G1B370ITltof5PXfiFHS49DIsmzoNiyZNQ7XKteDJI33v18kPYajKRr584mS0ubwDFk2YiEUTp6J0hYpIionDwvFTkJGdQSHViz1LVqFpx1aY+82P2ESiyw14kRQfg02Ll6F2vQbYv3EzJn79DRrUrWPOFlswYYpRNdM9ebjiiitQv249JFM1LFm6NMqVL29OYNFxQcoTreTX4Z0iEc1KavZWap6980CzvjpMUuqn7OiSFKYykEKmvNICY3Um+uCMpC0RWseOHY0qK3u2xCVzhSmi1E4AhaEZZBGd/DqXROZIYn8i8oV+9gwkHn2hKDc3B6VqVWbv5MMJFv61/fuiaFwUPn/+BURZXswfPxZTvv4aq6dNwZgP3kNYFnvot96lqnkEP1FdKELVZupX3+Lkzr0UD/KLatr3PyBl1064wgL46OUXEE3pYu6PY3GEksTYdz5CbMDClO9/NAfgUVTBmE8+x4kdezDqzY+xaOpU5KQcxsjXRiApgX6PGokTW7dj5DvvIYu9aV5GBnaT3L579S0c2XsA3pxsrF+wBFNHj4E/M5uq2Bs4xQa0Z+NGTP38K2TsO4hfPvqcaloK1vwyGRnHjrNC5Y/3SJwxxzTzUUvkdLTQY0OGmN77+++/N+MnamTqwbW8QOqOFmtKopA0pml/SRNa7qAGqYahxieJQcsdJEVorEbkJbVJUtnAgQPN78uuuAw39bvJrLwX8Z1OT0Pp0qWMlOPzB9CxW3dzasZOdhL6mPHqxcup/kSgasOGcJGEjx9JwSmW1w2Dbkb1pg1xXa8bEJLrYaewEuvXrESx8iXR/ZZ+6HZnf/gjw82JElIFoyjF5eVmYdGs2Shdvgx68P1lA3qh6VVXILZMSRK8jtBhvrhCkRPqR4maVXDTI/ejdefLKCn7TbrXLF6MYsWS0KhdG3S6uhvKlSiN9UuWo8PFF5nvMUh16371VebEW6lyIp477rjDdArKMxGJPmJj7yy47bbbzLIJLTvRMgrltaQz5V+nTp0MuenLYVIzdWl9XJ8+fcyWKamckvJUTjLTchdtSZKZ1E0tiZHkp45Jy2REdvL7XKqSgkNifzIMkQU1FpVfsXV8TmZaBn5i7zr6k0+xeeN6xNHStjWrqbJk4cDWLWxIAdRr1xTVmtSlSudHyrHD5oOsOzZuQiRVN31yXgPEooRjew4g7UAytqxeBy/D0ebja/vegHE//oAKlcuheKXS8LuANtdcgaZdO6JopbI4QLXMcoXgmpv60IcgIkl0a6my+C0ftrGnrtOqGVauXY3YYkVRq10LxJUujjWrV5hTNpp36gh3HpVHEoAn6EH7fleja++rcJSSXW56BoqycTZnhfZHRpiN3X6N8YTnz8hpHIiKqlGTjqeexKzZs3Ao+bA5SVWEJFVIg9NatySJQsSmgWUbIi65Vc9v9+5SbXSXuaRKNTZJDvqtdyI9jfno7Hw1Pq0Fq8bGtlPET9Vb41ql+FvxXjx7NlVLPzauWocre1wPKyqGhGshOy0dMVStP3vnfQwf+hw+fu89M9Z18v+xdxUAVlVrd83c6Q66YejuThUDxe7u7nx2Pbt9djcGNkoI0gjS3c0MTHfH+dfadzZeeaC+9+tDdC84c87dZ3d8e+1vx9lGxpmTR0HbxOi1tFneJ0U8BXZoDUuHVxmFXVRoOOKS6hiBpcMHhx57BAYPHw6f9Fu0o3IMCgpFaFQsEBJqTkIJ42A9mOxd5/LnZ+XhyXsewGP3/ZMsNx2ZuTkMw78wNsjnZ/tiuWLmUtoLGjJ+9NFHZgguhir9mRiqBlpisdKhiWVpa5T2Rdrht4boyn8p85VvOkBSglEKfJWFvmsgdqvZTx1M+dlnn5m9plL0652G8yrHRx991KxVe+edd4xb+asy0/VHwwmx3xkSXB4rl77uHRcVg/RtqYiPS8AVV16N0EpWvAogLCIa/Q4+BKNOPR1nX3MN8lh5a3whRo9Vxau0ogqxdeqg+4jBGHnqyehAum6GkvRfmqnuQ4dgyKgjccGV1yGBjUUCQ1+LlgCR4jiYjdnMD2gDNi+PDVUzmezK2YhDUDexIYYcNopC7VwMGDGccRmCI44fhenffoMVP8zCmeefidPOOx3zZkzF8gkTERpGf2qqoM3e5qx3NiSPw9hg/q7Q2g2/pluzRCYuFlJ+q7Hp39VXXoWY6BgKbA63aU+6EzUMMQttLtb+P7EpnZyqYZM2NIspaJgiNiF9jvQxYhJiZtLrXHfddWbWTQtBdYm56fRWMQ+5HUHBIeG4Zu0a2j+ZbEXbbSg0YqPQ75ChyMvYhVwOOUvzi9C4Q3tU+UIZfy3iZVkwz667/x7c9eyjuOahu3H9kw+hx+DBTAlZBtmakqk9sTp+XAWj00xKQlT2HirJqGpK/B90psxCNYfrKKs0DJXWaM6Ld7mRbtH/T1MPVaihH/VTmuGmJx7GzU8+gqufeBB3PP6wf4ZT+UtbugQJbjFPLZ+QIBHrlGASAxWr1SyiFgVLoS/hru1VGp6rA5EeS0s1dFdnIJYlhqt9pNpLqXzTEF8MS5f804yowlEnpIXHYmHKcwlGlaEmAnRpI73KUvHT9UfDCbHfESouVW8NqULY4PoNHYHpkyaTba3A4u+no6q8EtERMcgtL0Uoe/p1mzbiUzIone9VoyX4mhCoDEb9uo3JxrIRER2LJYsXYvM6Mg1WXR1kU69RQ2Rk5iImPgEff/qpGVJ9+f5nOO3CC7F51VpkchgYxaFnztpN2LpwOXK3paFFqxT/uiX6EhYTh02Zu+CLjsaSpcuxYv5C/Ouu+5AQFYd+Awcgc91mPHvnfeYLzoOGDUZOVqY5TqcqnI0/KAwbZi/E3IlT0KxeY0QlcohUpcbHFFM46nS+CIZdzXh6UqSzpWpiQr+1Ar1fn75IqV1FryGH1jjpJF89S1iNPHQkmjZpanRTOom2RcsWpoFJqSwdjY9Mqm27dubenkKnQcOGOP7EE9CZ71uRkemTd2IqXbp14ZCqi1HYD6Eg0zApgm7MTKjZVVCNToyPTuz48F8vokGThohM1qGXFCwUUBExsab8Fs+ajcjoKMTGJ+KlF57H9l1piIqNRc72DKa1CvlkyFrXp/PegslqqxleVGwChWQs2e9mowMLZf68/OBjePzue2mHTDKY+UKK6mMvI4GnuVn9pvRCdTjzLzEeGdlZiGLZR8fGYeH8BXjljdfIbjVEo1CwEkzgs3SCEuDKSw1HxaIkPP1LQfzHR0kPZk/y0G9dgpirBJmGoILciHVJ8Eh/po5Es5/STUrXJgEpN/pauhiYhKTqn+zZ7VCCOiZ1Uv8ruCUWfxC0CSmkuhIb5i/COtL5Fm1aIZwNqS6FUF5hHuZPm40ENo5BhxyEZctWoB6HKPXYKBfO/gHd+/dB+pbtmDv9BzRp3QLDDz/UPy3PGlzGijNl3BfIz8ml0BlElhSOwtwCdBoyANs2bMS6lRRcyzagQbNmKKUgad6hDZp1bo+Z7IUPGj2Ko9Jq7FixFgsmT0OTNikYcOghyE3biQWzZiE8KhpDKUh27UjFinkLER4XhUH8PXPyFAw6bKQZPs4cPwnxHAb1P/wQFHDIsJIsR4Ji7uQZ6MqeOTIx1mzp0VYbnVemBrG7pzQ1TX8kkm21q+2pGVcJPA2b5dZC1VN+VJDxBIeyAVLwSCALPgoscRhDbXSjmRpPCBtTtbZdseErHC3nkP8FO9Pwr/vJcMhudO79J888jw0r1+DIM05Fl2GDsHLmXHzJIdEdTz2Ot597DptXr0XdpLqo4hCxlAzpxvvuwqpFS/DlW2MoXMNRSUGmrxzpyPEzzjkLL7/6Cv7x4H0oYSfz5vMvobKwBMWsCfFx8Tj5wnOxdfU6TGde3vrgvXj41jvRuFN7nHfVFchgx/PiQ4/gnBsuR2hwKN56/mUk6vsMFdUcSpei6yHDMfyE0RR4TC3zR8LZQjosCZ8qxiWQ+ejun5H1D0MlgHSXmYSMhdwpz2QmoScGJaYr4aSORf5L0Gn4Kfd6J/sKU3bt0F7+q8ORf+qUZKZ3tvz+SDgh9keBueqxMVfrXH3bwkyTEh/gRSPpZ3Q0sYrYnL2lMQYLvqqGDZZDGh/baiWHcTrrXAslZa+SQsicwklfdSy2Rz/4VqNICo1Kc1bZmw8+gUOOPwYN26YYd2ryGrpwkGmWZoRRCKhiKThPflE4Knqq4GY/H+OiMGRHseco2LiNInsozi80Z+InsvdVeoK1jKKoBHkUqvqGYaPmjSlsQlBSXIJyNoAkDlPku0k+/VEadsPkEf2gaTV7eA1XOolBiUUYF/68kZAqpX+zps0w3wmIIYtMZvixyYk/eVibv5UcBmqWsv+A/uYUW5kpDWLB+i7A1vWb0KxTW1RpmJ2di0IK5jCysNDYaPg4RC4qLEZyg/rYRdZVlJWDwow8+CLI/Hr1QEhkmBkOq4PJIkNt0ba1+fJRKdMfn5iI9Ix0tEgh02R8axjerq3bzELj5i1bITQ6Atk7083hhU2aNcfO7dsRFBOBhg0bMeM9ZKftQmz9ZESGR6MwOwcrFi7GTnYuvfr3R6M2rVEeVIM8DtWS4xKMsAAFuMrLpFp5GCAw7N2+F6wg0Tv73rqRPQkoCSeZ6bJ2A+/WT+ve/rYMzJrLTH7o+X+B3Z2kw+8HU+QsPyn1WZxGOKny80nqW3NpQaxXE4pQHWBYxYKnsCkL1iZlLRRkI2YFqNTYgQJB5/BL4FVT+LCa+AUW3Uk4+nxa4U3/yFKkq9FzdP0ko3D2kSUoNB+HUPQYIWYTudaMya22oPgFVjD9klLap2GN9iMFVGLxKB/jr2Fidmo6Dh40GKMPPxzz5/5gxEMQ2Wb6zu348pOPOGz5lk7FFqqQumkTZkyejBoKMq+q0kwMaAhWU13BuFcwXOmS2GgYzueffEKzSkydNIFMRK9KKVflNyNNvzQ0XfzDXLz30svYsmIVxr73PrZv2YLFP/6oXthvj/5XcTjl4+9J335jlnhUlGrNFsNVvpn8q0bLju3w6aef465778E/H38CmSXFmDRnJtasXQdfTBQSGzdAMVnfm++9h7Y9u6PHQcPQddBAw1J9zEsJfe2ySOnaHWUUJNF1ElG3VVP4kuLQJKWlOQKatAbB9KtRp3ZI6dyZAizKuEugcGzK4XBQRDgatWtLVt4Entgir+SmTeALjzCbw2PqJqPfoQebLyLVT2mBndkZrBM+TJ82zRxPJNEUKFgEK0CqahmZFSRWmFjBJEjoWMEj2NlEa99C7pRn9lmX3Mm+7GloKTNB4ctMd9mx5v8LOCb2B8FmapD0sbX1QmZmMaUaKOtNfl4+4mLjDSOqYKP2kX0FsbLq3HZNx6uBrly1Gt06dWRl0gc/WDkobHQEtYZMa5auQNvOHekph1tVUvlL6LFS8ialfhUbr5hGPIet0hVJaU2HpmLSKwoX9qLyU/FhmKYqBPM33bIWMi4UwqqcYmtsXP+4/GrcePstqNOwHmZOm4n5s2ebbTAP3n8f1q9aY/RYsxfON18+eun5F8yJovpO4jPPP4crrrgcRx09GouWLCHb09eXorF65WrcftvtuOziS3Du+eeRqexCVHICmpN5tGvSHK+8+DJad+6Aux58AJedcx6Wzl+A0844A/qWZX5uHiZ9Pxl33n23+Q5l185dkEp20zolxSjyNfxMJZt67vkXzWmq0nG9PeZ9pOdlY+Kkibj0qiuZNyV44t4H0P2gwUanlBwehTYULtVMb3pGGlIaN8caDgGj42LQuEljpHE4um3LNnRieSxZtsTM6J5+2hloULcB84lMiSxLnUISh2ErVq8yyxfq162Hzdu2YkfqDvTp0ZvZG4R5C+ajTdv2qEeWmpGbgzS++3HuXFx8/oXI0hltxUVmMkgzfOEUgJrt0yr5esl1jAJew9iVy1n2bduYZ50yoVlJnfChZytEVJ6Bd1MHVcZEoJAJfL8nfu2dsK/3/yu4xa5/EFSs7A8pwNhvUnionHXpt4RaBYXCh599gtVrVplvQr737hgjmNavW4/YuDhsWrcOi35cgDhWYu1vy87Kxqo1q5Gdk4XExARMmPAN1m1Yh6ycbGRkZmH61BmGra1Yshybtmw257C//f77iI6PNR/mWKQJgk2bsXzpMnTp1MnMKGVzCKhILV+5AivXrMVODlfmzp2HVA6LNrHhSd+1dNlSFJeWmlXgn37yMY498XjD8jJoV1PtEyZOxLMPPoiWjZsY9tigPhvtxg3o2bs3Bg7sj+GDB+KxBx7AR59/jldfeAnFFD5jvv4KaRu3YCeHWxdSuK1evgwPP/E4vqFAXL50KdauWImc1F2IYNYVUAgfeczRRmfTunUrJDaoi8yMDIw+7hgkJySgS8dOWEaWVs4Gv5YC/8V33sbr/3qOwiIYV193HQp27cLUCd+hY8cuOOjQkZg2Yyb6DRiAJg0bI5xCazp/Jyclo6CgELGRMfj8sy/QuWtXfDDmY8yeMYv5H4O5P85n2YTg448+wYD+A8yRNfrUWuq2HejVvSciIyJQUVaOO2+9DU3IqN6iUNVEhJYc6BsGCxcsQCfG8yume8KESejVqzdee+UVxMXF4xWyy2OPOxbjxn1t1l/defud6EE/333/PVNWQwcPwQKmry/zc/acOSYfnn7qKbMG7IknnzRDSy1NkXJdp89qzZdlU1a4BAoZPe8pdH5JCP3au196/7/CT9zR4Q+AdDr+y5/VKnRSdl76ynNlRRWyMrLZ269BYw5jNN1dQ8aVS0Gl3riEQ53Va9aYqe9UsgBV4FWrV5tp7IMOHmmEizpD0fq27dtg1pzZiCJryKA/7Tt0Rsf2HRATEYOli5fRXw+p0rvExBn9UFxkLApz8vH52M+QToGhLxFFhoWjTUprDg93IozD2Ewyo4iQMGzh0FAs7upbbsRxRx6FC04+DTVFpWhFoXLrLTdhwEHDURYShM27UvHRp58gIioKO9J24GMKvQcffgQnnn4abrv5FsRR6OjL02zZZk1SEIfNWn2+dv1GPP7Y42SRETj3osvQqWcfHDL6OORp2Mt4iWOSM3KopckCsoxw+kEh9fXECZi7eAHKQznMiYtGpT5xpw9fRoWaXQZhkdp2RUGodWZkhBkZWWYGMzs3XyNM08lUc7iqdtirRw/07dcHmRy6MRQz/NWq/207dyAxKZ7PW9GvX2+05JDxtjtuQ3KdZDNzl5ScZASmOpCGjRqhO/3Zyg5Aa9e0GFQMSdt5tExBi1IL2aF07tSBQq4t322CPr77ITsb5buU5/o4cUrbFCMcpEaQIl1pbUqWJWW6yl5sS4uENTMpN8OHDzdCU0PJwGHi3wVuOLkf4FeOwuz+r9QXsllhyyvKEc+hpaa7xcw0Ja6FjKrE2gsoJiRdhIYYWqmt7SJa3S7Bpw/fZpGdREZGmS/q6JuXCUkJ2EVhpIamyi/mFB4ZYWb32rZuY76+XadeXXwz/lucffZZWLtmnRlSbd++DeEMs6y0jMPQOBOmTidt2rABdARNdWmJEcpeqGYJNTYGwtTzs/Ho2wISwiG+UDMMFQuRiig8KgbFZDpanqAlGfKvmsM9fTk8TI2U+aHvU2rjdBiFVnlVBar1NSh6G6H9m2KyzDf/BAFD17CY/pvZMT5Xk9UqjTJTZZb+S7pA/XiTjCc3M8/M/sYnxqPPoIF4/OknceJJJ6GKcZg5fQZ69uppdgK0aNYcb7/7Dq6+6mq8/PJLyGTejjrqSESFU5ByuKhz8LVOTQs6L774YrP1SQJKAkTlogW2OqteR+NoCKv1VoqXliKoIxJTkj2te5NdnYOv3Qs6W1/CRyvtn3/+ebNWS4tTNezXWrp77r0HR7Hz0OfqtPVHi1q10VoHJmrlvOqBBNrrr79uwv4zsKP/Jdxwcj/AT8NhhoVaVS49h/YsalGiLgkwCTPdtZhQlVSNzF5yr5Xqdr+cjowpopCooIBp0zqF/iUhPioS9RrUQyLtx8bGICzEh3p1k3nVRUkeGzWfc/NyOAxJQlM2gGSyjQj607BhfSSSHTTisFDK8zZkWwkckgaT2VA6GEGm2UfNAWgJgyYhKmiuxb3aExocRmHCoZd0b7IXSgEgwRNCBiTldo2YFJmF7GnRrPyooTvp3yQIzYZ1XiFmSQkFFu1IElYFU1hR2MkOx0saqBs9l3R4waHhzNQQeArfLFjVWjBFw4eOnTujtLIadZgeDSfjEuJVAEbASMhrG402pGvIN2/+fIw+6ijE087CRYtw2eWXYdyXXxtmpQW0WkSqryxpsajyX7OgKiN1MOqY1KFoTZtYl4SToEW5cqOTJXRihE5W1TBT+w21AFWfqTPbjRYuNNt3xKa0kFR7ErU/Uc8Szep0tABV4UpgaQ+pFgWLlalOyK6Epez/3eCY2P8Yyu7AntJkfq1ZYFEYO/zp5xY/4Sdz0xYpVyQiqnDxWefglttvxYa164xgFHurz4bbtm07bN+6He+TYdx4+21GKf7qs89xOHqw1qbi7ffeNXsOi4oL0aN7D3w3cRKaslF+wUZyiLYTcegnRfaO1J3Iz8nBsRwaVgb5p+IVAQ7kxI1M3MW6bPoUPxNzE1HKGt7JwexPCjO9DABfKK3+wRBfyi/+04JZTXzIOkPUJCthfVHajcVa/2SuN4yR4sF/Wn2m+Pnhd2PjaONp8l/v+F/6NumjtFXp6KNG+72kuZ3ts27tcgRrLgQ+m3IirJnuFvotFYC+IfDcc8+hR8+e2LB+vRluShjZuNiw9sSe5vZZ5sLe3PyV4YTYgYjahsUm4n9mg7rwtNNx7kUX4NmnnjYbd1/+1/Oom5SMm/9xKx66714cOmoURhx2KE7jMOqhBx/BA7fdjp79+6KkphJ3PfQgbuIQSkri6268waxP++TDjzFrxgwcfsQoLPxxrhnqzJg3F69+/JHRj2khqxT5iohOhv0Jv16dfma9Fhoh/qfY3XjN358g0z2rtV8QUqgxr7T0RUJVZlYg6K5LQ1QJHDFhmUvYaKgnwSPBpWe931NQ7PnbCrnAeMiddIFibNoeJYGl8OTWutfw0wrCQNh42mch0N3fGW44eaDC1F0/k6ghGystrcCRxxyHjPQsNrQwVHBY0qVrZyxavAj9Bg7E4uXLMfCgg1C/YROMGz8BR1GYpWZkoke/flg0fxGHXFU4cvQxePud9zBg2HDMmD0HLTn0yS8qxuCDDkYkh7URHGb26d+PYbLxaCmGoqBnPvx0+RvWL157+7c3e79yWegp8BL+3S7v/CsBsfv37nd+c13SAdp1UIJdriBY+/v6HQjrXu9smBJs2gJ02WWXmWGj9JraSK0tPpph1LE5GlJqmKqtPRs2bDCKfKkMBOtP4OXAPKZU/3mX5XDAobqSDIFCRcLMUBpzq+HvCqMs15BQinYaIUxf9Gb7UoPS9p3QMO3brFJrM+6kR5KC3q7YryJTEILpTotbJQkCG/ZPUDXS9e8swuEn9vTtt98aIaV1X1LEa+O7TosQA5NeTLo3HVyoNV/6KriWc0jJ74TWvuFq3F8AGhZVBVXD4zjQrO6XElyfBwsJRzVfBvlCERIagaDwUGNeoRk9H4dHFFjlFGBSsGvHgJbL8xfNg1FcWY4qH1DhI9sL064BCjDakTDcO9TAXHX6JYhVaQZYH94dN26cUcrrEEHtU9RZ9mKAGnJqmKnhrD162nQ4ATo1h5/D1bq/AMSezPCOl2FJtc8SVDV8JyFUHeo/WUNLLMKCQxDOBhMZFoowHXWt4ZMZQml2L8R8zFb7E0P4OyoiwrAEbXvRYtwwPv/ECPYl0Bz2Bs1Ca1mNjs7RyRqa7dRZXjq/Xs9iX9pWpLsWr2rjtY67sTo5h73DDSf/Ivi3YjRyxgobC9r5f5S2G878/yBGZYeFElr6IIfO4bKTB9KTqcOwzEuCS5fK1urDHP4dTog5OPwPYZvbngJJ5tZsTzv7cuPghxNiDg4OBzTcQNvBweGAhhNiDg4OBzScEHNwcDig4YSYg4PDAQ0nxBwcHA5oOCHm4OBwQMMJMQcHhwMaTog5ODgc0HBCzMHB4YCGE2IODg4HNJwQc3BwOKDhhJiDg8MBDSfEHBwcDmg4Iebg4HBAwwkxBweHAxpOiDk4OBzQcELMwcHhgIYTYg4ODgc0nBBzcHA4oOGEmIODwwENJ8QcHBwOaDgh5uDgcEDDCTEHB4cDGk6IOTg4HNBwQszBweGAhhNiDg4OBzScEHNwcDig4YSYg4PDAQ0nxBwcHA5oOCHm4OBwQMMJMQcHhwMaQR5R++zg4ODg4ODg4PA/hBtNOjg4ODg4ODjsJzgi5uDg4ODg4OCwn+CImIODg4ODg4PDfoIjYg4ODg4ODg4O+wmOiDk4ODg4ODg47Cc4Iubg4ODg4ODgsJ/giJiDg4ODg4ODw36CI2IODg4ODg4ODvsJjog5ODg4ODg4OOwnOCLm8JfH3j4eITNr/t9+XGJf/u6J32r2R8CGU1NTY+5/JShtupQ2+7wv2Pe/ZGd/4z+J2585HQ4ODv8ZHBFz+EtDHVZQUBCqq6tRWFiIvLw8FBcXo6qqypj/px1aoH35UVBQgPz8fBQVFe0OS9Bz4KUw09PTkZubu5sUyfyPhPxXurOyspCRkYGcnBwTZ/vuQIXNv9WrV2PQoEHw+Xzo0qULVq1aZcxtnsteamoqpkyZgmnTppn8D3z/Z8JvjU+gvS1btmDy5MkmbSpfBweHAxOOiDn8pSFilJmZiVGjRiEuLg6JiYmIiYlBVFQUrrnmGkPOLHn6LZDdsrIy3HXXXYiMjER8fDwSEhIQGxuL4447zryz9uw9LS0NnTp1QoMGDdChQwd8+eWXxvw/Cfe/gcjhsGHDULduXTRs2BDJyck49thjsWPHjj887D8SwcF+sSWSaYmlngO1fkrftm3bcNZZZ+GQQw7BQQcdhFNOOeVn5f1nImOKU2lpqSFX27dv312P9gXZO+KIIzBy5EiMGDECF1544Z+OXDo4OPw2OCLm8JeHtFHShAkiT9KiqAN/9tln8cQTT6CiosK8+y2Qu5deegkPPfSQIQRDhw41REwI1HYJtsPXPTw83DzLjTQ4fwTUEdvwFc+bb74Z8+bNM2GnpKQY82+++Qavv/46ysvLze9f6rz1zr7f824RaOeXYO3teSm+9jkQezP7NQTmt9C8eXO89tpr+Oyzz/DFF1/ggw8+MGTcwtrbEzZcG4d9xSPwfaAd+7w3872ZCSJeDzzwAFq2bIlmzZqZumnf7elGUNo+/fRTc3311Vd4+eWXTXr2tPdLsP4GXnsi0DzQnq69ld2evy32ZmYR6MY+B14ODn91OCLm8LeCNGHXXnstjjrqKPP7qaeeMh31b8XXX3+NW2+91RCdq666Cueffz5CQ0Nr3+5/WHLx0UcfYcyYMUZTdNFFF5kOWwRUEPn8/vvvzfMvkRFdtnPXPZBkykzkQdOyIroK59dgO1Xrn6C7fZZ/dupYYVnz/xZyL2IjLeDRRx+NRo0ambAD47E3yJ3Cl4ZKWkWrddsTsmfTYp9lV/EXKVd69gwj0K59Z9OqyyIkJORnvwNhw5R2VVrY0aNHG43nb4HcioTbfFa52bD3Fp41Cyx7IdCNLqVb0/QlJSW1NvzYM/17g/WjsrLS1CdpLQPj5eDwV4cjYg5/K6jDaNGihdFotW/f3gj9f/zjH5g9e7Z5bzuOwLt9nj9/viFf6mBF5G644QajDduzk9pfsB3XokWL8PDDD5tOrWfPnkYz1q1bN9x4441ISkoyab7llluwdu3aWpf/DvmjtWVKp7R4uu/atQvjxo3DkCFDjJZN2kVN9WpaNiwsDK1atcLzzz9vOvhAKP/kn9Zrya00gvJPmkiRxQEDBhj31j9NHYuItGvXDm+99dZv0t7tDerY77nnHuO34vvYY4/tjou9LBRnpe3ggw9GdHS0iaPu0qDJvZ579eqFd9991xA0QX5t3rwZd955p4mr7IiUKz+UzyL98kd+iCxpLZeFDf/ee+9FRESEuaQRs3FS3bJ2lP8ikZ9//vluM+XdxRdfbMJTOM8995xxZ90HYufOnXjkkUdM+ci+wrLlpt9KnzRst99+u0nPnvls4/DJJ5+YeOj51VdfNdOjGpTUr1/f+KNpepWdnuvUqYPLLrvM+LcnrP/Kc2n+OnbsaMpb8VC+yR/5ofqgqWXVGweHvzTYKBwc/tJgZ+D17dtX0t+jkPd++OEHY/7BBx94devWNea9e/f20tPTjblAcmUuiw0bNnidOnUydrt06eItW7bMmH/88cdecnKyMR86dKjHzsWYB2LHjh1e27ZtjZ2GDRt6X375Ze2b3x/Z2dneaaedZsIi+fAmTZpU+8bz2Hl7N910k8eO1byXPZntCyRe3mGHHWbssoP12HEbP0899VTv66+/9rZt2+Zt2rTJGzt2rHfooYcae7pIdL2FCxcaP6qrq81dUDn069fP2GEn65GgeCQvHjtbb+LEiR47XG/NmjXehx9+6A0ePHi3fySTu/M7sExk1qdPH2OHpNpbvnx57Rs/SOC82267zSNxMNf999//s/hYqDyaNWtm/CFJMfEhaTLlpjwgsfWeeuopr0ePHqa+KO0CCbl33nnnea1bt/ZI0L2vvvrK5ElBQYFHsmvcfvTRRyZu8puEybvrrrt2x0FpIVn2Fi9e7M2cOdO74IILdqf5mmuu8ebNm+f9+OOP5r5ixQqTHguSQe/ss882ZakyefLJJ2vf/ATZufzyy3f72aZNG5MOhZeZmemRoHlz5871SAC9Jk2a7LZ37bXXekVFRbW+/AS1l3r16hk7JEzmnpKS4pHkmbJQfnFA41144YWmfPVe/n7xxRe1PvyEwLqg+vL++++bvFCelpSUGL9Ier377rvPW7duXa0rB4e/JhwRc/jLY08iNmfOnNo3nnfvvfd6HH2bd8ccc4zpDPYkYepUR44caew0btzYdLgWfzYi9tBDD+0mWg8++OC/ES0RBUuu1IHLjkVgmoVAIubz+bxLLrnkZ2Q1EJWVlYb02LwUQdqzMw/sfBW2yEZOTo55t2eeqzMWIZBdXSeddJKJTyB+DyIm4iAiJT9EDCdMmFD75t/zQ6iqqjJ+7O1dIALTs2DBAkNkFUb//v3/LR2CCIjiatMbSKz2FtavETHl/RlnnGH8UtpF8hSGYP0L9DctLc3Ufxv+7bffbsIIRCARE8EaN25c7Rs/Av175plndvsl4i5yKlg7M2bM2N1uDj/88H/LE9nbWzwdHP6KcFOTDn9rXHfddWb9kKD1X5rC0VSMLkHTUJqO1DEBmjphZ2mmmdh2zHtr78+A7777DuwATdy0m46dr5niCUTTpk3NFKWmmDTlJ/vsFM27X0qLpp+UT+yIa01+Dk0tab2SpnsF7VgkATHPe4P8O/HEE80UmWDzXHHXpWkpEo3da59WrFiBrVu3muffE8qzDRs2mGelz66jE/aWH5pqJLEx70gQdtcDQVOh2qG7fv16LFmyxEx3T58+3RyzoWlLQdPCduNIIGz6LQL93Vs8fg3r1q3DDz/8YJ61+P/qq6/evWFkb1A+axpQ5SJMmjTJTE3vC5qm1W7UQCieNt7KR7UXQVOjSncg5P7yyy839ZPk10ybkgiatYyaipQ//026HRwORDgi5vC3g+0sdNc6Ga0X69Onj+lYtcZJuyItnnzySbOOSdAify3Olzvrx58FWq/z6KOPmnVcghZOq6M74YQT/u164YUXTAeojk5na2mNnHW3L/xSmq251vboErSG6bf4aWH912U7YK19ssRP6dHC+d8T1dXVZlG9hcipJUy/BSJkOr/r+uuvN0eEiHjIDx0Zcuqpp+LKK680RP/BBx/8WTj/C2zcuNGcGycoH7VpQbD5G3i3UF7b8lN92nPhfSBsWe0LIqx2EKB81iXYMBWn++67z9SRV155xawd1BrMk08+GU2aNDF5qbWD2u26r80SDg5/FTgi5vC3g+3o7b1NmzZmIbe0M1rgrueZM2fivffeM0RMmiNpe7QoWwud5U6dsPBLndF/C+uniOEvwdrT5oHHH3/caO2kmVIHpsXjWjgtornnpcXjOnvKds464kKdojQ6+0Jgmi0UfmAcpQWzC6vVoQ8cONA87w3yT521YNMhM1smgkiiCIXQunVro837PaHwVfZWcyNNlspfUJzsZWGf7V2aROW1dt5Kg6djJFRXdG6cNkJIK6aNE9K0/tquRvkZmPY9ERiP3wLllxbMCyKx0igKNgzd9wxT6bflJzJp3e8N+4proP+BsL9tOqw2UYvzdQaatGLKN2nOdMTK4MGDMXfuXNPuRGi1sN/B4a8KR8QcHAh1POpQRbQ2bdpkph81nSOtgjoFER0Rm/8v1Pn8WqdqO609ic+esH5pN9ubb75pzHRwqc7Levvtt82Ow31dsi9tgzQ56hSl9dOOwH1BneQdd9zxs51/gp2m0yGkmtbdXLtL7owzzjDEaV9pFWnTzkCRwD07bUHThdI0SQsmzYqmrSxx/D2hc+B0DIQgwqTzuITAONk0SMs3depUE3dBcd+xY4d5Fuk8/PDDTX7YcrFYs2aNIUPC3tIqiBSKlFhoWjBQE7Qvd/uC0qQ6LX8VRxHtwN2HNn72roGHNMMiPCKN2vEYGJ/fE0qLrTf2t42HNGU6fFkDIO3kFNQeNeXr4PBXhSNiDg61OPPMM826KkEdp6aT1Bloyu//SwJsR6P1QeoUjzzySHMy+p7XoYceinPOOWf3+qrADn1PqDNbvny5OZ5C00haCyTyouM5fgs6d+5stH/SoileOl/sxx9/rH37c2h9kTQmIno6oV8d9RtvvGEI6mGHHWY0cFpvJdKkNWg6CkHYF4FQmPokUf/+/c10nqZ9RRBFBnSEhI40WLhwodFWSRMprYjc7Au/lagoP+0l6NNIIqU65kPER9O00gRpClrT1CJmSo/SJ5J+/PHH7157pXQrD4WPP/7YaG90Jp3e66406WsKMrfaxn2Vp9LWo0cPNG7c2PxWWWjNlo6J0Do+pd8esbInAv20zyovTUGrbigPpXFSHRbx1JEe0vbKb9UXpU3mIr/du3c3X35QOe8rrha/9D7wXWDZ6Fl5cckll5hnLQnQ1K20iSL53377rak7ah9aE6iyOPfcc39znXZwOBDhY6O8p/bZweEvCWkyRFi08F5TUVokvrdpFxGbfv36GS2MiJgWEEvLI2IQCHUytnMRWdNibE1NiVRIK6JONdCOfquTl7/SQElLoWeRp71dcte3b1/T+Vg/9gURBWmhRMK0JkxrbKxW5pfc2vdt27Y1+aN0yJ20ITpzTHGWdkRaM00PahG3Om+de6V8lAZF526JHCivpIG56aabjB1pE0XI9oyDyN7YsWONZkbaMpEVraGSe3XC6ow1HaU8UBxEIqSp06JwxU0I9E/2pG3SdJZIjDQpOtctMFxpU6TBEiFS5y7ipXe6ZE9QmkUMlHcqG61n0tSiiKXSKW2f6o3y98UXXzTlLChPRBIUV5WviIw9wV/TltI06pwtEUxNCYtYKHzlj6aHbTxtPESUtIZPaVXaRHz1nUxNbypdIuqqP4LcqN5JUyTyprSJvFr/dJc/yjuRSxEsuyZOa7FUdtpIoLVgci/iKY2oylC/bZzkj4XC0iYAETut6dL09t7KRVDdsURaZEukVdou+as8Vv3WmjStsVM8VBdEZidOnGjipDwVIdP5aLLr4PBXRhAbxr6HNQ4OfxPYzsve94Q6VdvpBDaZvdkVZD/w3b7s/RL2FRfBxmHP978lbtbffflhoTVa0s6pcxRZkQZFHf5vxZ7+q4PVInZN6Yk4irSpQ/8l7C2ugWb7ivueYQfCvrP4Nb/2RKDf/4m7QPy37oR9ubXmNn6B+E/D2ptf/218A/Gf+mfj4eDwV4abmnRwIKyw35fQtyRMkB177Quy/1vs/RJ+yd2+/LXmv+bW3n/J3i91goEd6r6wp/+B/u35bl/Ym/0973tDoP09Yd8F2tmX3b3hv3UXiP/WnbAvt4Fx2vP6T2Hd/H/82Bv+U/9+r3AdHP7McETMwcFhrxCZ1DSSoLt9/m8R6If8tuTW7qBzcHBw+DvCTU06ODj84QjUhu2JX3rn4ODg8FeHI2IODg4ODg4ODvsJbmrS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Icgjap8dHA5IBFZhPQcFBe2+B5rZ3xaBdu1VXV2N0NDQ3ebCnu6Empoac/l8PmMvLy8PlZWVxiw8PBxxcXEIDg7eHa71KxAyKy0tRVFRkQk3JibGuJMfcmvv+wsK38a9rKwMubm55jkkJGR3PJVuISoqypgpP4S95ZmDg4ODw7/DETGHAxqqvur0RQoyMzORnZ1tyIslC/Hx8QgLCzN290YORIRycnJQWFhoiJRIVOPGjREdHW3eW//3hMwDCdP27dsNWRHktkGDBobQVVVVoaKiwtiX35a4WT9FbjIyMowfCQkJaNiw4e53ImeWzO0PKE4KW/EtKCjAzp07jZnytlGjRsZ827ZtJo5JSUmoV6+ecSfz/RlvBwcHhwMJbmrS4YCHJTaWFAnl5eVGW1NcXPwz4hMIEZ38/Hxz6b2IkrUnN7r2hT3fiXDZsAPdStu1efNmbN26dbf2SPG0dkS+WrVqhZSUFCQnJxsz64/s7QvW//8vAv3Z009LpgIvpdPGS4SzTZs2Jv6Ku7Vv0+fg4ODg8OtwGjGHvwykEcvKytpNZnSPjIw02htNnQVWdREGETBpeUTapKkSgZAWq0mTJua3tGTyR24jIiJ2Ew1pzqQhEqRtUxgiWvJHiI2NNQRL7ktKSox9QX7KL0tWZE9xklZO4cgfvRd5lJnsy47uInQylztrT26lbVM4Ng3SAMqNtFaCyKbC1yWNne7yQ6RTaVL89Vt+6a54KCybdpnLrqC8FRETAVOeKgxp9JQe+aWpVflhtYCKr+Ilf2Ru80rubZgW8sPBwcHh7whHxBz+MhBRSE9PN2RKl8iAiIeIiaYKLaFQlRfRSUtLM3ZEIqyZyELTpk2N+a5du4z7unXrmkvkQRC50pScSE5iYiLq1KljflsipilRTdXJP5EaESCREfmtdyIdCk/ERX5pOlW/Rd6kWdqxY4cheiJWMhfhseTFkhv5ofTokr+WQCm+8kfpld8ip7rLL5nLvuxYsqf41K9f3/ghe8o/3RWm4qe77Muu4qJwFZbIqn5L2yc7yh/FXfFWeiwBkx8KW37IX5E0hWnLw+apI2IODg5/V7ipSYe/FCx5ETnSpc5eBEXaLxEnQaRA68JELkTStC7LEgZLNPQsWIIQSBT0HGiu8KxbPcu9whUxkeZKkLnCEGGxcZN2SG5kX3EL9EtEUiTFTv+JHMo/+St7Mm/evLm5RGpEbuSP3gkifyKmuosoiRjKveJgyaP8kkZLWkFNm+puSZg0Xlorp3VfIl2Kt+KmvBMUjuKsONp4C4q3wpJbTbcqftYvEUERPsXJloVg4+zg4ODwd4QjYg5/KYgQiByIEIicWIJiiZfeSxskYiZSoKk8ESK5CSQHFnIrWKJhEUg+AmFJhd7Z9zKT/3uzH2jPwprJ3b6uQHt7Qu+tucLVJcK1fv16rFmzBmvXrjVaNxEivbNE0KbVEkHBhmf9C4yX3OouSNOldyKeIonyQ5oxhaVwN2zYsHs617p3cHBwcHBEzOEARyAR0bP9LVIhMiHtj7RemmoUGREJk/ZHREDmIg2yG7gIXbD+/Bph+LX3Nk7WP4tA//e0Y/0MJIG69haWzAKvQOi3dSfNVocOHdClSxd07twZ7du3R8eOHdGpUye0aNFiN2ETgbL5YN3rkpnugjULhLRoInOa2ty0aZNZMyfiK01as2bNzIJ+5bfgd6+06dojX/7Lq4Z/92b+08W/egjAz9///NoNpTPAYK92iL2Z/RJkV3EOzAWbBv/vn6dHMPlW++zg4PDXgSNiDgcsLCGwpMCSCavhkbmIhciY1oFJIyNNkKbf9FtTaHoviHTIjdzr2fqhZ5E0Petu10DZdyJ4ciN/FJ51L+hZZNDGT35q7ZQ0UXa9lOxY94Lcyn7gFKB1L+hZ/uiy5roHXnqnaUeRI7nXb03PihgJMlP8tUZu9erVSE1NNfZ1CUqT7FstlyWvgvy0YQh6VvwFpUtkV+8sCdYljaPNP931rqJCGwj8eSj7uvSOHu5+rqqu4lWNGprx/z5JiN4L1TVyU43qKr9mU6bWjaxUs1gq5CftVSsckkERwmqlk2GaUrN3Qmmrfdrtkd7ZKxB7M/tF0O8g+mnc8FlB1VR7zCOdRedPs/LBxqFGN+aVoEeZ7+1ycHA48OC7h6h9dnA4oKBO3EKdlsiNdvvZNVHq8GVHd0HvRXBEDOz6LeuHSIRIlkiFNDciarIr8iBiokXvumRmSZfC1JorERgRFb2Te7szUPb0W+Y2fiJxCkdER+9EOCxBkhu51TuFqbhp+lRrq/Qsu3on/2SueNq0yb49hkNxl1923Zvc2fQpfK0d011pUz5JWyb/dAnyX3Y1nas0i4gpHEOO6Eb25LfyQO90V3hW46W0inDa9GrTg8pFfuiSG0v0DGEMDTFufEEk0dU1ZnQYxN/BwT6asXzov0rJf/GfftNcd70TM6murDJmntwHByHYuAsYaZLJVFdWwCNJC2GeyN9qkkG5E0TgfD7alr/+KuG/84/Hu/z+d4j4BJoH/rbPe9qpBeMt8lfFclMcQphWjyTRYzwVRx/d+Fg/ahivIN6tD4qGCJz/wa8FDbwcHBwOPLhdkw7/E6ia2Y5Cna46YV161juREnXwIg6B9mT+ax2M9TvQr0D8knvrVnfr1poJ8lMEROa/Fhe5E2RfREZkRGnSOrVAdzaNNkz7rPue/gfGxcK6C0zn3uwFwpIo606XCOveIDuyb+0qvtbcwoZlw7V3i8Dw5F6Xja/1W/ZFmuQsfedOzPj+ewwZMgRxMbH4+suvMWToMDSoXx/FRcUIjwgniQshuStDtVeD8LBQ+MLCUVHm35k6dcr36Nq9G1qlpBh/DbkJD+PdT5xlVkBimcuroLAA1VU1aNi4oSGo9Ro2JGNTGqoRXVtWIpFpJJARkRFmowFfGj9FlMJCw1BSWmLcxoqQMk36HRkZZcIqKio0BEq/I0isqxgHkeT8vFw0atjIT2pJtipKy7ArLY2Ey4e01F2oUycZdevVQSHTW69+A8azEAmJ8QgJi0AF61JwKMkawwplukVeRRBtnsp836Xv4ODwZ4YjYg5/OGwVUweszkvaI2mBRHIE3dX5qYMSOZCmyp6Ib9/p+q2wnfyez78X9uW/0qeOURolTfcpjdIU2eMhZG/P+OjZ5oPc6r2wp/97urPY0/6e+CV3+3LzvwCppIkDU6zIIGNnGr789DPUSUikWRCy0jPQq2cv5GVmIYJ5l0kC1ahpY2zeshWJyYnIyc1FHOtIZUUF6tWri82bNhutUj1D3IrM+9atW5vjNeR/u/btUVlTjdzsbKMtKyosRsuUVkjbvh3pJFzaGSqy1KVHd2TSTlllBcqqKtCoUWP06NMH2zZtwveTvkNrEr2czGzmHRAWEWHSIsJdv0EDEq08U3ezs7MQEx1jNIGNGjdCSTGJVb362MGwGjdqhJ1pqYgIDUewkl5ZjajYGGQyvvGxsWjWsiVWr1hhSGd8QgIyGBcR+YysbISQjAbTPKVtW3Tt1dOo+0z5My7+WiAjlenPByIODg5/brgW6/CHQx2+pqa0gFufAhIRE+nSlJgWimsht8iKiIjs6RgFdWLq4OyI/5dgyYjwnxKMQLd7Yl/v5L99Z8PSb10iVdKK6EgJHd2gYyJEwpQOkVAtZNe6LO1eVDrtdOa+4mzNA9/bsPcVv0D8mr/7Cwo9WH9qL6UkITEBg4YMxmFHjSKhiSQZ24lM1gNNQXqV5agoKobPq4FIlVdRiULWo9iYaJPH0kB16NgRG9dvQDFJVqMGDbFl80a0bNEcMTFxaNGqNZKT6piA6tSpizBpA8vK4RWWIJpisE3LFCSQPAVXVCOotAI7N21Fw9hE1E9MQk15BVBRhZiwcLSivay0nagpLUfblq2QRDdeUQkaJiQjPiwSOak7Ecd7fEQUqguKEV4F5O1IR0FqOnp36oqqknI0qtsQTRo3NZq+nNwchLEtJJCEKSuqSSwrSOArGGZCUjLrU7UheDkkd82ZloSkREM0PZpb9qWb6kJQjUi9fNHvn9bw7VlfrJnqaq3RT+/0r/bZP0CovfSsx1r7P8Ha+TmsHxb69W9O/0fYMy57w7/F9ze4cXD4veA0Yg5/OCTQtS5JBEzVTZfO7tKaIhEC/dZdl52u1LOdztJ7mUvj5O8cfhKU0qDpkl3ButXd2tf6KbmXX7KrdUl2ukrvdYn0CVYrp3eyb93qty6rpZN92ZN9xUVmguwIcqfwrX/SjumS1kX+CdKeaDG7wtElu/ad9Udxtc82zfLXEjhB/uvZ2jsg8DOp488/RV/rprQ2TD+0VqpSZJxlpak4Y0HruKqZ1ybtdEd/RNSCVP61ZYDKKuRmZmLBnNnKNASHhKFVm7Zo0KQRIqKjaFd6OLoxKiW6oScmfPqRumU71q1ZZdaMKbywiHD06N3LP72sMJTFDFvTjYqr1nEFM/9N2Hw2GwvoNjiI5cF0rJg3H9u2bDEa3sLiYrTv3Akt2rYx68GCaIeWTHoy03fhy88+w/EnnYSk5GSTDE9M1eN7Y01/gswmA7OxgO9Io0yczOYE5gNjYtKj9W9Kn9IUEhKKisoK1NBOWWmJ0bLJLxE1L0jtSmvjNOWp/A82GxdUj2Rm8oTmikZwENPuMXzaDPapfRhdpskOC1s/A9uDhW2fgVA4sqsrsI5bc0HP9p2FtaN2oHamdmPb896guOja086eYQl6VlvS3b5XW1NYdkBl7e8tPOvf3t45OOwLjog5/E8g4qKF2yIiggSVBKjImKbvtMDcEgtbJfVbQlAkTu78HYufeMmO3om4iNBo0bn8khvZ1Ye0JaQVjiUqgtzIHy02lxZOwlk7/exuPy3il6bOClKFrQXrCkcL6bVeSJotabNkx3Yweq9L/mpxveIg4qXfIlv6rXVHsqO4KCylQenWs4S80iCyKq2gIDOFZ3cdyp3yUUdE2EXyci/tW+DGgwML/g6PNcLEX0/6rUX7/rwVGVC6ft7BiWjI3G+m33zWnb99NdWY/tU4vPvqy7j51tuQmZWJ119/HZ07d8UJJDoTJo5HcWkx+g8aiAYcEHz91VfIzcpBq1YpOPrEE7Fj+zaM+/xzlBQV4fBDD0N5WTnWr1uPrJwshEdGIJL1NWPXLnMcSDjLSNpbTYVGx8b56wnLZMTwEdiVthPr169lnIA+ffsa98tWrGDYJWjStAn69uuHZUuWYOPajSgrKcU2hnvltVebqclsxmfA0MG0W4oNmzbDF+JDuw7tMXTECOTn5OLTTz5B6vbtSK5TxxA3EdYTTjiR90pMmTTJ1O2lS5cajVvTJk2RmpaGL7/4HIOHDMbBBx+MuslJWDD/R3LAGvRjPAqZ1kWLFhtNXExsDGKjY7B9xw6mYxiJZjCmT50OX3gEjjzuWHTt1YvMim2QeS66pZalHaiC1tFpZ7Lqq+qz6rbaud04ot8qQ9seVV72suZ7M5M7C2uu9qW8VzhqY4F25EZtTm1J79WGBLmVPUvKrBvdLdnSmkPJA5FnySZLxOSHjZ8g90JgXAP9dnD4rXBEzOEPQWC1klCygsrupJMQFdRxyVzCS0JPmgdpgSS8JfxkV+REzyI4dqrPuhVJElmSfWnZJCgtcZKfIihyo/eKgwSz3oukiXTJTwle7RC0YagTsxChsyRN8VIYIkMyl5n8VBiWUCpuImr280l6p5PlFb4Euswt0bJh6Z2g8EWwRPIUd6VBHYzO4rKCXfmhS+GqY1BnYQ+tFeE8UMCuq/ZJFEsIFEPspLXLkZ277fiUfpsH/w66Nc71vtq4XfT997j56quQnBBvyuvmO+7AwKFDcOfNNyOH9WXAwEGYMmMqistKccihh+Kc8y9AXkYmVq1chQmTxmMoiVSr1q3x9IMPo6q0HM1TWuG0007DY48+iltuvxXbt27D559+hmKWZbeePdG1dy+8/+47uPn22/DCs8+igGRp/dr1OPqIUYhiOU2eMgVJdZPRpXt3DBkxHJ9++im2btmCtWvW4P33PzC7JG9j3BISEg25at6yOeYtXIQwEr86rCMXX3YZmrRqhSCW8ea16/A046H1dGdecAHCmEdXXnopuvTowfrZCNs2b8HBTNMH776LHj174OQzz8Sa1avxHsnotdddi6YtW+LyCy9C944dEB0TjWnTppnp2oHDSLp8JF2TJ9PfC5FKf+bM/gEprdtgzty5uP6WW9B9QH+Ekah5JIbS5gXQI5aa/ziXLZs3724rgspQ7V0DCLUB/dZgR/XXDrIE/VZ7kF21OUHtR+1UAw7VA7UJ+aPNMILM5Eb1X21YdURhqz1K1qg9qV2orQm2LctfkUPFRXGQv4LakuIot3KncOWn3Mi+JXd24KR3+q22Kyj9Ghgpzg4OvxXu+AqH3wW2swyEzOxd73SJdEjYSTBKsEmg6b0EmYSfhLCIkciM3knw6VnERIJRz9aehKwEn4So3MuOFaLyU8JW4djpPV16lpmEqN7LTH4qTAllvRehEvROYSgsCWL9lluFaTVS8kOCV24UP9nRewlnxUVpUKdgiZWdntVvubFhyUzhK39kz/ovP9QZKF6Kp9wrfTITwZTfClP+HUiQNsv+qz0fwpjq8nMqvyZEabPXviCdmez7regZ2LZ1C1ZvXo97Hn0YLdq0xkeffIytJE9RMSStpAwde/RkHUhG3foNkLZLHXsRxo79DE2aNUNOdi5yM7KQsSsD+QWFRgMWQcLSsUd3zCYhGTBiBHJy87Fh/Ubks9507tYNiSQy6zasR6++/bBk6QoTTjnrQaNmzdGB7xNYVuUkltFJiTRrgTXr1tNODLZtT0UiifaSJcuQnZuHth07ooZ1pl237oiRJpVlHhIViYMOPwIhkVFmmnXtqjXIz8tH+3Yd8d5bb6N1uw5o17ETXn/1NWSTAF5+9TUoKS9DJOuGwnjt1VfRsmUrLF62DGWsT5o+3bp9Oxo2a4oW7dshMiYWNay7iQ3qI4rEfs2GTehMUldEArtxy2amrQ66kmxOnTkTW1NT0bVXD4SEhpnSkl5Ld3PsBv1VOyksLkR4mH8wpfqruql3gtqD6rfeqR7Lvg78VV1OTEwiaS4joco17y35UrvSb/ljj37R5gqRVrVNhSGyrbZkiZMutU21GQ2EZC7tmWSOCJ/sK2z5JTOznpPkSW4UjvwVkdQgSPYUruKtuGgTiOyJ1ClstXf5YQdpClvt0sHht8JpxBz+EKha6VJnKmGlS2RJQkrC2BIwCTnZkZCzI10JQplJCIqISVjKvkiQJTs2DNmzkLm1Lz8s4bMCXe/t3UJCVORGo2khISEe9dghqXvRCD89K910zJpyUefSvGkzM7WUmZlhOjRN4zRgZ654WYhESaulTkACWh2B4i8hrWkb5YXisae2S3ddcqf42JG2hLo0CDaeIeyU5E7asCCpJOjcpMuuG6qhP/Lwp6zZC9Tsa/NRz4H5wmcD8/un6T8/RJT427plB+x/5zc3TzTQGiSzjkh+yYKCMPoT5qtxoPqhX354cqM7/8ksiOTM+Ehz88bEqda2cV+LWmN/lOXan47KqgpUV1UilOXi84WY4x90xlhYaDjLp4j5WmWOqgj16SiJKlSxfMOio1BT4ScO2o1ZVV6BCJIgM+2mIH3+dUkqa6W7hpcCll+aOlTYKhtZ1eGswXRWUVJm/I6Ki0FNkIeKmmqG6ScmQaEhxk5ZYZE5nqO6sgah4WEoIwmoot+R7OxrWIaV8p92tR5N68m0XqtG7alMaazCjOnTMGPadOxI24XzL74YIw452PhfXlbCfPBPlyveOvBW7S08XMsAWE9LdJZbNeJYv3R4rhKprFVe6kw1xbumppL2/VpepU1HZ/grFtMQUAx+cOBQ7tf6xsbFmvqtcOVvZkY6SpgutUdtPgglkYtnWxOZ0fo/lXIFSZjaX5kGWiyvUA4+FEiSmSKMNcvlCkuKkZWZpaIwcSwpLUN8HN2U0X6IX7MsWRIRRSIYFsK2y/bC8hdJU7tU3QhhmasNalpZ5VbKcKUJrKpgOUVEmjhqKld5KBmiupxfWGA2k0gWKD9F1EQOdRVQ5kgO1EmqY2RYGPNLg7M9oXzVujylVVln25XqjeDPTpupfjP/b2v2v4MNXfjNoQc6EgIc6tXun/+V539tOCLm8LtjzyolYqSpPAlzQcJNI2ARJMGSD025SVhawiZhplGzEdbs/KTul3C35Et2JHTlRneNUvUs+/otISnNl8KTG9NBUwBrKkKET0TGdAwUpCI5Ig7xHGXXrVuH9mW3ChnpmWb9jE48l1ZKH98uZZw0vVnDzismJtqMhH21RExhKA4afUtY25Gy1WjpWAuRP9lT2CJUiptfKIvA/HRXPHXpvYic3OudSJnc2jQJsq9OOZgdV015NVYs0fqgTJRUlGgGyewiLGSac3NzTD41b9GS6c4zJKWn1vzQny2bN7GcMs1nj6IZ70ULF+4e2WunZ2REFMlkhdEItG7XFsGanhJdVQDmlFF2lPkFyGN+JiUnIYb5bog2Ozl/mcoeXfCuDl47AkWOaqo8dpqhqKKENmXLS8RAz6HmoFMtnGe+qF7x2rlzF378YR6GDRuBxDrJxkzCPc9M2ZLZkOhs27Edrdu2MR2w1kEpn0zeMEwRVi22D2G8gpj+xT8uNCSlR/ce8DGfM3ftRC478Lbt25l8oTNNeJp4a+OAvyMh6WCdCCYjCCJp8ucFy4BhaZF9kMgS4yU671P0RV5E3sicq5mWav4UEQqjeTQ7f/mrOCieiqPyzHTYDEuET1nHTDQdufFVZc93qktp27ahUeMmqKj0sGr5CjRgHW3arBmD06YBk+GKsEmLXculuCgsXX4fZYeXPDXp00/VQ9mXgezqUc+KjJ79NwNjTlj/asta9VJv9Fd5qM0GykdtqAhjmrPYTsZ/NQ5bNm1EKN2qTJq2bIVhIw9G/caNTBhmc4H+8b3yVISUT/StdnMEf3kivjRX+OamQuN/vVcd9KdT8WEsmHYRdK1DVPpEBCvYduRA+TVl4kTMmzkHx4wejbFjx6Jt5044+YxTWUc5eJSfKm8TF+li/elUmvx13GM7K6QR2zdl1bSp3+PDMWMwbMRBGH30aHOunOyJ7GvQVMVwdY6ciZ9ItsqdzzIz5c5nyaL/FVRefvjzTyEbE2scAEbtV2H8Y6apWplqQzd69NcKC5OLf2s4Iubwh8FWLQkTaXdEkEROJHxEkmQuSChJOMncL3iCDeES8ZIWyZIamYvYiEgIemdJmPwTqdF7kRdpjhS+Lk1F6L0Estzo0m8RJL0TUUwn4aqmINToX6N++VnKUbbWKdn4SRA3a9aYRKwUWSSWOkJgNxGj4DQdARFIxEQEtODeasRkrrxQOhUHa67f8kfxt/FWfEVgRRptZ6J8sWveZCaYfOTlP1U+GOsXr8TS+Qtw2DFHIjYhmh1OtVnYPXvWTPMsLVCHTh2xbt06FLBMBo8YgUyO5OfPnWemfIYfcojRwsybPRsDBw3C5EnfYdjBB6Nh08ZGs1TC+E+e/B369+uHRYsXIyI0zJRt+3btUU6y+O0332DkyJEkwPHYtGE94mPjkJfr//KACKTKR1NwSltxXoHRyKhTrCGpyczLQQoJ0KBhw7B10yaMeesddOnUGZHMJxHRqhq/diiTREnfzdQZYNnyr21rREVGmTR1ov3VK1YiIiwSMdFRRrPDDDUal5Bwv8ZK5as8TibpLmB55ZFAJrK+bd+8GfFxMYYYqdxD6ae0MIOHj0BCfALGjxvH+MabIyZKi4vgYxGInFdWVCK/MB+V7GBEYqU1TSJJTM/MQKO69UkSc1HEcFJIgMsLWWdJRJXWDu07YBsJcER4pJnSUxelw2aVTjP9lZNrzijTMR4aUJSWlzKPK1CPxDonM8uEvWrNGvQZNID51gEbtmxFLtPSq18f+hluSJh/x6W/AwyEv/X9Mowb/lEVs+79najftTX7ia754W8Jokgy85MzPemv8kokTOeobVy1GtdeeQXysjLx9HPPoWvXrrjzlls4YNmBRx57zBzzsm7DOkOK23OAoPaiDQ6acq1inWnM+jp58mTsTN2Jvv37Yeiw4ahgPZkxY6apm61btcIRR47Ctm1bsYt1XAfvasDRhXnVpUtX06Znz5iOrXzfgnaHHnQwxn/5Jb777CvcdMON2MU6Gl+vDigJmLebTIoiIsLN5gttsJg2dSrbc4GJxzDWEZ0h9+A99yM9LQ3nnH0O2jHequ/9+vdHJOM8dcpkLOYgqXWb1hhFoqdz7ooKtPyiHGvXrkN0fBxGHDoSrdq2FV9kHWWesZ1bjbvqrGnvfzBUTn7p8hMYtB8MXjGo5VV7hbUqaKetiDH/G3O5UX3w+6HasW9//i5wa8QcfndIWARCgkMC1JIoMxqsJRayK5Kju95JAyMtlpl243vZFVmSfdkTuRFxkqZM2gBBfouciPTIjezLTKREdxEA2VXnKzN1aFrgq/jot4ScRp3mG3+UfuUVWp8WijrJSYhjR66ppyqvyoycYxkvacfKykoYFhAeFsHO3v85I5sehaN4Ks4KX2lSOHqvS5B9QXYVvuKk9ItgCfJHdhR3ERDrl4iY0idYPxURv6aDI3WKtKLCImzdup15qF181dixPRVLFi9BDTv4tu3bk/QwryOjkZWZTfLUASuWLiNZqUaz5s0QxbTUbdjITOdI69egfkNs27qNcQlBDOO3ZtUqbNm40ZxrFR8bjbQd29GC7qStknYjjiRm69YtaE1ipKnBGqavboN62LVjhyazzFqcShKirp27kgTmI2PnTqMFaNysqZmKyyPJGzhkMDu7SJLDLGxcuwbt2WkaDQbLpy7LLZphpO9KQ3FRoSFXxaVFiGG5iEDlkYBLoylCFRUVgbr16qGcZVGQm220bOrQNaUlchJHEp2evov5kGkOYG3ZqiU2kzhq2kufHkok8dLuxp2paWhCMq1Ocgs74xR2osrnkKBgs0OytLiEebyDBC3OaB0V1/p16qJD23bYtXUjcjN3scD1Ga1SMx2Wn7oLuTsz0LplKzRu2RzLmf91WOeTGV5hXj4aN2pg8roh02qmqAuKsHHzFnTv2QtJyXXMQKBl67YoLSpmfsciNy8XrViOcRyIZGZlm7qug2ilZVSHx6IxWkDVvMDrt0CaDKPN0HOtI/2Uv0bb5A/hp5eE33/ZUpj+cE2nzZ5YGiPVbaPZYv3OJ5mcOO5rpO5IQzTJ6KpVy7Fw4XwMGzQQC3/4AdO+m4je3bvhkw/ex6vPPotgpu3Vl15CGolaC9aZzz/6GKuXLMaIwQOZwaVYu3QJxtLu/B/m4ODhwzBl/DdYMXcuFvP6+P330KtbF2SxLj776KOIZvgZ27YhY0cqkpiPrz7/HOrVTUIw69m25SvRpxvDHfM+EBqEdh3boZJE+c2XX0YqyW7XDu0xe+r3iGX7r8uy+5Lx2LxuLY48/HCsZFtDZRlOPfkkcyzJ2PffR8OkBEwkwRPJO2rUEZgzfTp++H4KNi5bjrdefgUtGjUkMa3B5x9/YnbA9unbn3WG5Iv5avKP9dXCypA/AiobW5b+v6Z0f3qiodq6NIJ6v6+YWHPVDxHKGmPfL58kB5QaPVt7+/Ln7wKnEXP4Q6HqJcFh73vCVr9fEy6yp8sSuED7Mt9NSvaBvbnbGxQbkRp995AsRj/EmmhKd1ojpPjSL0ukAuHvlPxCRULm12DTLheKljRy/k/++N3qKAGNpvPyNTUbivoN6hvtkcSXRpemg5RdRUl/9Mj4BtcEsR+oQHZWppnSCg0nGSTp0JRqGP3R+pzikmIT2+ioGHM8g6bWNH2qMLXGRVOtG9avRwXftWrVmqP+fMavkm5DzJRLKd0rn0SiFDcdMiqtoLRBBRzha4pORNeszWI6RbLMWieGI3Io0mk+28MIak1UYWmJIbmVtKv1RUqa3leWliHGfDoo2BzboMXcWqsjAiZhLu2QtBo6e0xh5JIghpPEac2VyFY+iZHu0sSVV5YjJJidGz2XlkHhMnLMkzB4JKk6M6yM4YUyLGkKV5J0isiltGuLCJI8FVcRw41g/lRWchCgOkX+K+2ZNFc6TyyE5EfuQ1lA1SVFKC/IRjWrSjnLKZoddtbOLCz9YRGSEpORV1yE4IhQDB0+HEW0K+2q0YiyDNVpSRtSybyKiIxBmQgniacZbDC8EKZZn0iSdqaE/iiPpSHalZZuBiWNmzQ25asPnJsz2FQ5dv/1Q3n8WyB/drumo4oK/0HLmn6UuZlqZPr89VEXXajdyF1tgCYsv5HRtKjuaNCxZcVqXHPpZUar+fgzT6IvCVhwRAgJWiZuueJq87WB08460xzeW5Tj16q+8d67uPbWf2DQkIFmh2h62k58P2EiNq1dx4FEFHakpeLgww7DVffcg09InCZ/862pe8HMs38++gjG8/czjzyKY44azZj4KWOXrj3w+luv4ZxLL+YgxIdJH36KKy+7HO9/OAbdBvZDp57dcPcdd2EUSdQlV1yJlUuX4vknn0b7Th3RoUNHjP34Y4Sz/j378kt4/MEHsHHDBjxJ4jhr5iy8/87bOO3kkzH2k7Fo0KAh7n/heXz69tv4jAQtIpxEnmX7xDPPYB3d/Otfz6H34MG4/vbb4GM9VvwoEpiP/rzXH/+6yX+HeU34U2T/7hv+ct3TBl1JuNQ+yw8jU0QEa42lVdeP3eRwDy9sPAxYLzWFr4GdsW8jVUE/2C5E0PQxfhE77RwOxK/F3+K32Putfu0vOCLm8KeArYa6740w2ffW3Nr7byC3e4ZjOgc2V3XQetK0ichY3vZdeP7xJ7Br+w6z1X/USSdg6OGHUVaxEwr1mQXY+qf1R/qnWNamxAhQgd31T29oT3JOGgGZ+Q/K1HRUNTKzM6HzrfSGXS1qKqvNSevhkaFIrJuM2Ng4kg8KM3VyjGA140CnBuZwTq0J4m//5Js/bXqvNUvS9OmgT41mtYBb5EHp1SaEMHbUJhtoV27M4ex6puDU+iy/P0wlzX2MrxaV673IkcyqJajpxKxlMdGrTTHd6C6/LRE2ecV/VSR1Wl9FRyYMuRXJUrx04Ko0OAzCaJ2UXglspsDkczXzhWzHhB3EsHTwqw4Z9celGmF89q//8ZeNykraVGljfCRiCovOJP2NmS07TaFUMldC6M7n0Y3c045WKIXSbxGMCsZbnYoyVkRJaaqoKPNPHZEMltOfCIaxYvx3eP22u5C2dg3Kwjxc8sAdOPKCc1EZEk23+ui4P++MH/TakHu6U6dnDooNoTkzQIQ2WNPQ/KH8MNGQO9ozLs1/la8/z+VGeiqVnTpMxc90gEzHfwMG4y9HemH8l0FFFQpJijLTdmHLxk1YuXwFikXUK0jUSVLrNWyA9l06oHmbVqjLZxP/EMVBi/KZr4orvdEnqdLTtuON1141RP+c885F+46d+V7rpoKxdvkqvP3am2YBfFx8HNq1bmPWM06ePh2HkhB17NAB06ZMxsTxE/xapN69cQIJz860NLz31pvYtn07mjRtirPPOdccE7Jpyxaced45WL58Ob77ZiJ69+xldp9qqjMyMgKxSYlmnWK3zp2xftVqjDrscMyePRvRiXFYSjfabBBJcpTIAUPL5i2wnSRw66bNiImPRXK9+ihjWz3x5JNQQFL9/rvvGvLfiX5t2LgBRx072nyq68MxH2LDug2oX78BzjzjTGzeshnLli/DJZdfjl2pOzHum3FI6dAORx9/vFmTKS2uqW+2MFiMfu0SH1UuMucfvjF56kdAWdc+2lfWHmtM7TuWizHUjQ9qu/TXmLHO6OiWGZMm4ZXnXsCmVevRrm1b3P3Yw2jdqzvd+D33DwJZsnJDSBapNgYrfoxzRWERHrvvAXzxwRhEcbCXQFn25kcfIKlZE1SxXojWSSYY+cRnubXQk71+htooKgqqn9aCWRtoHniZ+DBVtGSau4xr4+g3l7Va+/sZjog5/H1haz7boh51mQXTRsD5p0XXzpiJRy+/CttXrkBobDQuffA+jL7kUgpDH6pEImjXx4v9pnFbQ+GlM/qr6VkIW7oWY4eIcOi9p11ofFFDEmTWlKljq2anU212uBUUFaKUI8WaYJ2TFoRw3mMjohERGYZKo3rx2w+vFcxBVX6yUcXAy4IqSFNqEFFWjWWz5yIzMwt9DjoEMfXqmc5FhEdCNoSXj3EwHTmFYJV+kxiIRFQH16CScfQx3sHqxPlPQtIj6RFZCeOPGnaSQUyPhJjWz3mUvlrw7N85GMrUhpFU0ox+iwz56E9oEMkP/ZLmRBoaad8kdAWNhjXtq9wX6fIpe4y/7AQYlvIumPGjMwQz3+gzqpneEpLOauaJciKUbkx5MQ3+k+JpKsmrZ/pDF2b0XcW4SlCH8h8ZF7xyplFaznCG5auhE8WV5clIKW8ZOPOdcaZX/riJyIn00B3JBINkuiTeVaTsfOhOxop7aV42CjZsREl2HmpIdBt37ohYdr41TIvZlGDc1qCCaaC38FXUMGxtTGAKw0nImH8qoxARMYXHeJK60q3yTekmma4sx8oFi5C6dgsGDBuO+IaNEBThX1AuMufXYvCHnPyXKCdpZ/TMWWWspJjw0ad44Z8PIzs11WiZSlkOEbGxSIhPZnb5SEbKUKS1cmXFrEM1Zhq9MwnSTQ/cj5RePZletgdGUJfKRHkexDwwUeQ7xpr5oTJnjWEajDaGLLiGZae6o084ibBqMGE6f8bL6OVkT+Wr+iW/mKn+ZNNP5YEIvn7Snh6q6c6sN6SR6rveibCrPgu6aSpfh9mqfDQwUKMO0tZNQgMp+aVy0V21hxEzeRIWxvouAcC4Lv/xRyyaO9doESNiItFv6BC0JjlTOUqLq2bNkOWacWI86J3SHWK8Z/pZ1xVlvdCa1BBZ0JpHxhU+TT0z9TRSeGqjZnMFfwtmbRbjZJ4N+1LrYf7RiuqUkSd0rDqrOu1jvPXFB7UblUENw1a7njp5Ct5/8TVsXLYaXbt2wx1PPILGbVv680VhMvbKQVNWKkOGI7khhDH8ipx8/OuhR/Dlx2MRQlnSuFULPPfWa6yvbA8mRqqvDE/1X8/8o5gqviZe9DOUyZA9lb/C0NEwMghlXdCH/TUQUhxYQ5gv9IvParMm9bvTLifypTaD/kRwRMzh7wtb89ku7aMRfuxAJGB8FBrrpk3DExdchOxNG4D4aJzxz7txHIlZRUEFqkvKoS3yIVERqGEHlJOb5V/PReGWVKcOYuKSKDRrULQrE7kZGezUK5HUqAESGjWl4KGANwKBHQfNawryUZiRzY6NI0R23Jo+jAsTCfMfnlkRSSFPohQi7RE7oTDGr3BHOspzC1ATToFMIhYXEY6ZX43Hv558AkddcCZOufoqRNVpKM5hBFEYm3pVYTGKc3JRUcbRfUyU+Z5hUKj/eI9y8pdK9kAiQ/pGogSgSJ7Jm5JKVOaWoLq8GFHxUfDFxKA4Nx8FmZnsdIsQybxJ5gg3OCSOHRwFKqW9j0QB5aIPFIcROlCX3a5IF9PjkbTIf9IbVOYX0B/mHTt6kTl9hiihQX14ESFGA+VjhyNy5ZWTfLBjLC9lXtF+RXEJPI7YRToStXZMi6qZpeXsdDVFGKGQy8pRnpODkpJChk1hzLDjGzREqKb7SrV7VesImfBqPvPK37XTbJ7QUQbqsCJYBrG074uLMR8NFzGUm5qqUpQwH4uY/9pJqqMTEqLjEJWYjKrwYJZjCYLLS1GVlc/8C0ds48aMTaj5XmZNcBXCo/1rGMWaSkqLkJWRCl9xFZKS6iKsYT2UhJLUMpwIdm4+drLVzOPC7CKU5Zay1niIiQ7G4gUzcO9992PgiINw8bU3oXG79uyAWHfp7vfqapRnph8jkXjjiafwykOPIri0lG0jGN379cPR552Fg084FsGRcYYQsAWhigOKj159FU/ecQ9igsJQwvzs2H8A7nr6CUPGTByZdmkja1i+6vxFAioqpCUlSQ4ONR25tCn6tqhPrEhEiKiUJlXpY/0pK6tChL7pSTZj1v3JDf1mheClSNOEHbVMq/hbn3lSdy2/VK9U58P0vpa0mk6a9YMWGSfTpfsHKmyLIoYcLyl5UmiSNNE/+q+8EX00ec7i1OAEVWxxZSQHYZF47s678MHLr7COMM+iI/HAc89i5GmnUc6IVMpPXXQTxjgpaNUxlrc/nvSc9U3kXAM8kRZJDUPyGHYJCZmO+FBSfSIoMmY+aA1rlcicyAnTxSpmzERKwnxhJh8UV0OYZI/5rayS7BOZ1ZEqFYy/BgTVqu90F8F2GiRNOC1WsGFoV7A0x3qrdaDShprwtMbVlJXIGC+mzQzI6E47oE2msu5I81zF8BWWpvGDmCZDamuJox/+dcHGN8NYGRbrhJ90MdcZvpYoaFmBdtuGaBc+02DKQW5UZvyntPljpBxUHioMmjC/zIs/ARwRc/hbYncbNA9qnn4TM9KVmobQ9NC6GTPwlIjYhnUISojFKffdhSNOOg2PXXUTpowdg04tWiOBneyc1csp1NjI2YGHlpYhKTkRrbt2wvad6di1bRcipIGpKDDkp0mXrjjlyuvQ/8gjsW39arz1xKOY/91kdupFKKFk0uhf/iRQkKe0a4cL7vgHehx9GIlJmNlx981rb+GTZ55Dwa4MREdGo3nrVggO8yFjyzYUpu1CkzatcP7Dd6P7IQdTKFHwUkjOnTAZ79DNpuWrmNJqsw6ssqgIySQPHQb2x8lXXIaUfr0QnJjAbPDBVyWxxTizg6hhR/rFi2/gtXvuI5HLQbMWJJK+SGxPzaI9CsqKIoRSODdq0Rxn33QrBp16MkpLCvDsNTdh8udfoGPnbkhs0hizlixEblkhbrjjNpx+1qnYsGQ53nv0aayYPoedahHDkzaRo1p2fMmNG+Do40/GkWeegaSWTeGLjcWaiVPw7lNPYuGCuaguLUEIO59IdlkllSUkb/Fo0rkTLrrnNnTo34dpK8ZXz7+GSW+NQfGudDMtxOE4cipKUR0WjLbduuLM665BzyMONRqGr59/BV+SPKTvTEUJqlDFziKEgtwrrUZkdCIOO+M0XHL3P5CenoZnH3gA21esQP6OnagkmQsPjSSJqGDnEoRmHTvgqn/ehfDIILx6+53YsWw1whPq4LpnnzW7Hx+46BJk7NyGTj27o4Ad2Mq1681mghAS1LiqIITFROKwC87AWbfehKjoBIx79T2Mefo5FOZksXMNRrPmbVEvIQnpm9YhM2MzIuol4Bzm56FnnMseLQwh7DxFCmpr9/8bRnPKNrHku+9xxxVXYisHJD4S/ytvvQXnXnUFapinIOktF2HgAEKdchjDDy4pxfMkbS898gT9qEZ8fB3c89RjGH36ySyHYGzduBFTv/0WqxYvRk56OjtYEZ5QNG/ZGl1698aQkYcgqbFO5vewac0afP7hGOzcvp1ENREXnnM28rJyMGHcBKxZvRYVJBkNWL9OPftMs+N25840fPPtN1iyaLHZ/JCUmISjjj0Ghx9/HONShakTJ2Pyt+MRERKGww4/Ao2bN8N3kyZhDcs0JyMT8TGx6MbyGXTICLTq2NEcaVKUW4gPXnsTO1N3oRHtn3TemUioX88Qg2DGff3y5Zg0fjyJTBB6dO9pzL778kusnDMXW9euYV2lhOFgpE33HmjYoR0qmFdtOnbCySecCJ2dVs56uXDJAqxetRo71m9GaX4RizCEg7kY9CB5HTR8OAcn9fwEkde0SZOxad1aNGGdGnnkKGzevAkLFi6i0PJh+KEjkSy7Rt8nohjEVuJD6rYdmPzNOOTu3Mn2GoJD6a5p+7YIp0yisDOERYPBT95+l/5x4BkZhlHHH2M0d3OnzED21lS07tweo9l2ExLjzSBo/oxZmPHdFDNNXVRYaDSiMXHxaMjy6DN4IEYcfpiRI1+N/RwLf/iR4YaiQfMmOPeKSxEWq9YbhLQNmxmvb7Bi/o8ckKSbOIeFR7BMm5gDkoeOHGm0Z2KcmzeswYdvv4Xi/EKzIUVT0fklxfjuu++wgflRSpkWFRaOwYMH4eAjj0J8Ix3j4s8DA78KUg+1158EImIODn9fkHpxyMnRoPnHEZhXVVnjVVXI3PPWTp3mXdqqtXcSm8rxcVHep/963CvZtcN76LRTvSNodnpMhPfxP270Cras9rzyXC9j3hzvrt79vOP57tJOrbx5n7/nVedneflLFnnXd+3oHcO+/aiYSO+Vm27wsjZt9O688nLv8I5tvSeuuMjLXrvC84rSveK0Nd6KT9/xLu/Q2htN+9cP6uPlrV/GqJZ6sz760DupfhPvuJBw790rL/Mqtq7yvMqdjGmWV566znuZ8TqcYV/UrbO3a/VCLyttg/feY//0RtRJ8o5IiPc+feBuryZnK93s8sp2rvHeuOYy78jISO/Q8EjvHrrN2Lye4TD9JZVedXkVH6u96tJi7/NHHveOj0r0Tg6N8E5JTPS+eOhBrzQ1zfPyi7zMBQu8p4473jsq2Oed0qSxN/3tl73MJbO9V4492jsRPu/EyFjv7lFHe4u+/IppXutV7NjsvXDx+d65zRt7B7H/vqxfb2/t9996NYU7vcrs7d6UV1/yjq3TyDsSUd7JiY29CY8/4y3/eKx3Rav23unBkd69I4Z66cvnMA1ZXk1Zjleemep99OjD3qimLb3Tu3bzto//xvvXBed4/XzwzurRxVv1/TjazeaV6VUVpnoTn3vMOyGZ+RGf4I17/jlv2fiJ3nkdunijwyK881s29r5+8A7PK9jueaU7vfyNy7wVE77xNs6c6VUwvV8/8aQ3KDzCGxTi824dOcLLmjPN83J2eFW81i+Y7c2bONHbtWGtt/ibL7wbu3TyzgsO8c5NrufN/fgDb/20Kd7FLVNM3bi4dQtv0ivPebnbmN8FmV7xuhXe44cd6R1N2nNtt27e1qnfecu//Nw7vVkr76jQcO/8Fk296W++yrKp4FXmedk7vX+de4Z3UmKSd3LDFt6WKcyPwgpyHn+9/b3A0vfKC/K8l2690+sbFuX18YV7p/To6W1eutjEpbyixLQbr4p/K6rNvZr1p5JuS4uLvdxdu7z89EyvorCEbavSy0jb6t1w+ule96gYr1tIqDeceXPdwYd7D596lnfV4IO8obGJXq+gMG9gfF3v5Tvv87ySMm/WF195w5q39Foz37qFhXg9mfcDY2K884cO9W4cfZR3EOt2L74bGBnh9Qzl+4gI74y+fbx7zzzTOzaltTcgLMwbEB7mvXDTNV4e8/vOs073erBeDvRFer0Zh57x8d7o3j29m886w7v0sMO8AQmJXmf6p/BOGTrQWzN/lrd95VJvdLfuNAv1Tug3wNu6im1VqGJKy8u9D57+l9c+PMbrEBrtPX7NDd6yaVO9R6691jurTz9veES0N5T1YAjb2CVDhnsPXHGVd9e113hjXn3VK9iR6k0f+5E3rHVzr02kz+scF+GdOrCf9+xNN3rPXn+zd2Kvfl77COZ7nQbev269g9U416vIyPQuOfIorwPrSh/Gf0hsrNeZ6e4QFemdMGSQt2jGVMar3KspL/Uqy8u8mkrGkfKsMD3Hu/eKK7xu0VFe16Bg7+CGjbyPnnpSBcUyqzLJ+fSZF72D4hp4fYLDvbP6D/Q2/TjP+/CJJ7zjWrT3+jK8y/sP8zLWr/aytmzwzjxkhJcS6vP6JyV65/Yf4P3z3PO9Z2643rvmuOO8vvXreS1Dg72LR4/ytsz7wbvllNNMfnYNjvCO79rTK9q2zcvZstm79exzvM5hkV57+j2scX3vysNHstxO8y5h2faLi/dS6KZHUrL38v0PULxme5Pff8s7uG6i198XzLrIsmbZdmX6j+/fz7vhlJO803p093r7fF5vys1bTj3Zy8/IMOkyrUJ/ft/m8bshUA/o4PD3gRRgBprosRqEgBHS7keOQPla03taQ6IpAOPWrGsCEuLqolO/gQjXgZphUaiJika1NBt816xVC7TkyLomLha+mDiOxkMpxjlKLa39WHlcNO574gl8PG4iBvU/GFPfGYvHLr4J9511OV699xGU7chAvNTrZZUgJ2KcwjgqboQ6yXUYfCXWzJ2PcW+/h9TVm5CxbismvjsWC6bPZ2oi0ZYjydikOkhdsBITnngVjYuB5FJg7JMv4ITOfXFE0044qktffPXGe2bKMoLJ2rxyBVK3bjRpDwrjGFLrU8wIUuvPKhFWo3VJNWjYqCn6HH4EquokooSj2jpdOqJzv36IjAhHeXY23n78Kfq1FhUcuRcx/+q2S8FpN16DHkcegUSO4Ldu2YpZM2cjO3UXmklbcfxpaD34IJQwjypj4zBg9DEYPGQo4hSP3CxsmTsHS2ZORWZBJgqjg3HyTTegXsv2jFEsKnzRqIpLwvHX3oBxmzbh/YXz4XG0vmnJcjRHBGpW78BdR5+PE+p0xujEDjiyWSe8cN9DZlqzqrgUG5avQrtePXDpQ/eiTvfOSM8rxMv3PYnR9drj8oGj8PFL7yAsIRGNenZBSJ0EDD3uBNzx9DMYeNjhmDd7Pk4ddgSOad8Ld552ATbPX4HWKa1RP6UNgkPC4QtnXQgJNVPKNZoBY55W1dalTl26o//IQxHXtDm8mBjUaGG20WD4UFJZicLqKiS3aIbE+kmI9mpQsTMTi76djB3zFyN33SbM+uhzrJ46B1UlpWjVrSMSWjQCInX0SW39/B0gLbHORSutKkdZcQEiWPaavg1nvY1MjkNuWQnbRAiC1BRY1poWMtNdQUFm92tweDjikushJj4RwaHhZhrqyzfextwvvoFXWooegwfj43k/4LGvv8Q1L7+AZ78bj09mzUSnXt1RWpCHD15+EV+99SbC6W8k80PHP2vJQN/hIzB17Vq8PnE87nnxJfQfMtxMRZVX1+CWe+/D90uX4L2pU3H7U0/jsJNPMnGpqKxAenqGWWvoCw5FOEIQyueG9RvhubffwVfz5uCfb76CF77+DC+MeRdNGzdEXGgwls/6AV+//T4qc3IRq+k1hhRiNsWYRJtpP+VUKMOI5/vYaqab8e0ydABufuox9D/sYFSEsNxDQxCelIQTL7oItz39BO545GGcesG5yNyVhntvuBkF23aiSWgkTj/2eLzzxVhc+I/rcTGvN8d+hJNPPAEVBbn47PXX8NX77yOUdSu40q/F11rCnsOGY/z8BViVkYUPx09A1/4DUan1ipJCwWGo9IWgmJkfVS8RF1x1Ofr07W2mIDPT0/DmCy9g64ZN0KahtK1b8N2U8cgryEJUVCTOv/IyNGzVzKwvqwxhPVB9CKmB5wui/KrBzq1piKT/8Wx/A4cOx5Enn4ILr7sRT7/9NuZt34qNZUV4+ctPEd+gHvSlC0nZ6hrWfhZCZVkZ3n/lNXw25kOjkT74yFF4b9pUPPXl57j5+efw0tdfY+zkyTjkkENRnpOPlx58CPMnTUE446m5R02Kas3nIccfh8lLluLTaTPw+Fvv4LJ/3GI2h2i2d+fWVBTm+7/rq7z6SRtm8Ts1lN8ByhsHh78fjAD1Q4+7LwpT/8yOGql/TVZojWeIVQRlb6jWSdTwYqOWfXUA6mxL6Ej7Hat8PtT4QkldKF8oNLSwvIq2dJJ6BUlVkBfCLoBCOTgIJTvT8Mjll+HIDu3x8JVXYuf2HRh02KE498brcclN16Fuq6YkMkEo1xqu0Cj6Eoy2JHYnXHguEurVx+bt2zH+8/G4+8pbcAuvyfMWo9MpJ+KxyZNww1PPIyIuGZXsTIoou0pIIJPqNcFtz7+Ezyhwv9q2CV+mbsHnGTvwWWY6n7fhrRnTKcQHm/Ukmk+QsFOumCkOxl1rx4xIE5nk72ql02RTkNn1qakDrbVp3Ky5OV9LnZQ+7V7Guy9Sh/D6KCQjUc0XRSUlZnG6jwxFa2DMWhKtmVHHXjsdZhb3Kye1xoR5VszflZGxSN2Vx4KIR0hNGEKr2KlWs7MprsL2jRuxff061DD+5ewss71y9D15NMasXYhP09bj64zNmJC6FV9s24av8vMwqagAV5MI69NGfUeOxBuTp2Dcuo14d95MXPXUQ6hHIv3Nux/ggqEjcdWo47B9zXrE1k3C4eeehUc/+RCTtmzAs198jqNPPQtZO9PxxHXX42wS4E8ee4RxrkQZO+RK1icRE0P3Gadwpku5qrVsNUHa3KD1Oby0A5dETRPCEcE+Uz8atm2Fcy+7CPWjY5DAHFg7axYeu+463HrFVfh84lS0P+oE3PrhWDz4+ecIa9YI5So0f5H9btASdxP3qDAUh1QxPZ450Lc0uwDx4bGoYlkWs3zKWA9q1EGSIASzk9bGhlJ2ttkk0jlZmWbdWBU71FVzfoRXUobIyGgMOngk4ps0Q0kYO864GJSQVNTr0AbNO7aFlhqVFeYjlWWqaeuwCJa14sNwQkn4Q2JJy0hevfAIk5clfFcWzHZVJxnhdZMBDoi82BhU0KOKkBASSta14HCWSzBqOBASHSYdQIwGErJPQlHNeq31kvWat0C9Rk3M7mBtbNm0ch1K84rMmsFQ+qPNHsGsj+o+VcYlJGVekJ+cBZGwqBzpEUuDbVftiHJDG0O8crUd/7sgkkHQjx0bU1FVwIFORQ3KS8vx1UefYEjz1ujPttq7QWMMad8O344dy/wIRml5MfLSd6CSAxLtnBEnofdo370rGrZrixq2MRH6ahKvYK19q5VlNYwjH1FBEqR1hBfccAPqtmzOfCH5Sk3FB6+8xAzMx4xPP8HKmdNNzhzDetfvmCNRw/wTpQvyKkxYZQyzgjKubkpLvDtlEs675lqmIgxvPf0SLj36BAxs2hKDU9ri8lNOxZRx36C8qBhB4RyM+Fg3VK+jKBcYJx2sq8N6qzggjY2OxmGHjEKTpkxDMMs0KgFVLLtEhtGucxdE+zioKavGmhWrmAccxDLvJFfKWa6xJMwJjRqiKjwMHutFZVgYqswaMoJ1RcS99nEP/LvJ/gSzxMHBIRBmUacZPVWyIfsXuao7CqkWcdAvCTatu2DH4B8Ys4PVfsEgdhRs+KbxB5nFvWEkKeGyT0JndijRVg1NvOoQrJ83H4smTEASPTh59Chc9tCdGHjmsWjWoyPKKUxLyEGq6K9O+tdOKspArF64GO9QcGZk7ET/3r1x2y034bX3P8CbH36EZ956Ddfcfwc6Du5FIa1FrlWI4yi4bc/O7KyqkZmfi5070ihJ2WlQuEmAFuUW48PnXsYDt96Jd99515yAb8/a0mXFlVl4K80O/ZS/QZXsxJj2BOZHwbY0rFm01OwY8+KjMfDYUYbEVLEXUE7oKAiz0Ff+sWNr2bYNGjRmR0chn11YgCWzZqJo81bEskMPr6hC2vLlWL1sKR3SXXAE6rBjbtK7K+IT4xGUk4sfSX68nHT6mc/yKWQ+5+L7T9/CDcePwvWHH4r8lavQODGJ+eVh/crlSN2wln5VkyQzDewUysorMPnTz3EfSc3Ub77EF++8jUeuvhZvP/YoSiuKkdAuBSMvORv3vPsSrr3xWnRMSEL5sjXYOXsuXrv3Htx60fl4+r77sSs7Cx1GjsD5d9+CJ95/HX0H9dJ3lrDtx3koKchiGdSYdYMeyakUqT7mQUy1X1tawzzRzj3VMi0hVv0Kpl11d6TvRuuydf1qPP/qy9hWno+MkEoMO/EIPPPpO3jpqw8Z3qu46qF70OfQoez8SfDoMri61JTP79XFmDrPKy4+GSkdOiI8KZ4DC63v2oC1S5aaBfwhJL2hoawRviB2jkyvqk4N6xdJ2BdvvI5TRh6CEw4ZjktOPQELZ02Dj+61DL6Klyq06hKNWI4kOVqoTdIQEqE9oSwrkrmS6gqUsV5pl6QhQWxT/m5WF4cIzLMw5qW0ZSE1VaiqKCMRN/uW6acW3fOZcfRp8CSyL3LsY2fO8Mv5t9p4yMuk1U+uxFq07kxNWz7VhJNERLGTZ3mV830FrWiHo9xo/ZQW/Jvd0azv1VqEzzDMO8aXQw8OOFTm/M1ESsOsHbblvJvPVfG5KpjxYCbUadoE5199Nd6b9B0+mTkLH0+fgQ9nzMI7U6fj7e+m4Z1J3+OEi69AkDZGKESSSh+vMLZlhac6Zs71Y3j+de/ag1rN+GkoVcX6xXQybt369kfvIcPNh961+WH5vLlYNuV7bPhhHspy89GqVUsMPfYY+GIS6GsoIpS/KheGop3JPg0gWF4NSICuv/9OvPL1x3jw9Wdxya1Xo8fAHqgoK8T0r8fh9gsuwXtPPo2g0jLWZ6aX4VdrYwvLleNTllc1ougfh2KKPSPPgZfqEQVnaRDLTpaYPx7rQCQHfZXaQFDFfGTBmM0JJK9ax+mvp8wBxklkWXu0TQkwH2p5mLHzZ4Z6FQeHvy/Ua+3Zc7EB+818KA0LQVaYD5m+MORw1FUSwm7Up1F4KKT0LlGjZ6uP5D2aIkANvpTOpcmq8qTdkQjWB84pxINCUERBU0bhwv4D9Vu3Q3KLViikfBw38Tvcfc7FuPnok3DmkENwzQVXICsrH5FRsVi1ZAleePB+ZG5ci1bNGqJtl44Iig7FzMnf4eYzzsVpLdvjtHrNcEp8IxwTm4QjExJxfOvmePX++9GkZWvc+9LzOPqis5FTXYIn77wdF/Tqh9tHHol/DD0Y53fqgg8eeABbly9GYnwUImMijVTwKCwFIyDYaZAXUiQDsRyG527bhGtGH4FLBw/BNcMPwUWDh2MaR79B0bE47dprcPDpZyK6YVMUB4WhjPlUrg5KQ3NNadCvsOREPPPJR7jg/nsQkhSL5ZMm4abBI3Bp1z44s0cfXH/mWdiRvgtxnTvgkueexMiLz8MQduRX3XcH6rRsiB+mTsIpnbriws69cXG3PjixVQc8d/UNKM5IxzlXX46ux4zGmffci86DRmD9klW48ehT8I8RR+HBo0/DDcMPxaldu+Le88/F9mWLUDcpBh07tMOGpcvx4ePP4IR23XAK/b1yxJE4c8BBePjhh7CuLBfdTjoSHQ4Zyk40GAu+n4mxz7yAC/oPw+V9B5P8jcZ1J5yORfOXoE5KGww85niExSajoKSanbYoknaMhrBzCEMxn0tZrzRNHVyjLsOf1+rmSkN8rDfkcjQsrPLQKKkRerXtyI40jC5D8NmL7+HYxh1wQnxjnJnQBGfG1cEZCXVwZqNGePbCC5C2eBG8sorftcsRnfdY5gcdczQOO+lElLGy60Pm/7z2Wjx9w/VYM20KwgqySTBLEU1CE+aVIbi0EBNeexPv3P8I8latQ9radWZ3ZJM2zdGxVzeExoSR6JRi4rjPkLF1I9tODaKqmEsVFVgz7wesX7qChKoakbEx6NCtK2ITE00bE4ET2VAHKyKgNqrO15z7xp9aIG928pG4mV2wNRXsx6t5kZCIBDFfa0gaK9jBV7Aya0+OPi1UXuQ/nNecWUfSsJoDpLStW82Gy9DIEJKWgYhOiCGhFmUuh1dZQnKn7+ZyeJJbgPTlq7Fizlz+rFJL56BMOac/IhfVbAPlKPFVoDKE78kigpl2lOSRlBSifYeWiCXBJYU0n6xKTduJxBZNkDKgL1r174vWvXoiuk4y3nrrHbzz6jvYvHYbeWM4Qsv9mnVNZ5ObMDQNDk3AfsiMxKaaREc1QsflKEE6JiKS8uHm2+5A3559EBkajrXLVuCq8y7EV19+DV90FE696jJ069Hd7MwOVib5NDTwa3LDSPxCSqsx5tHncPURx+IfF1+E4uAyDOYA8tS7rscbsyZi5qZVOOKQEQjJ4gBpzCdYPnMOYjjokvyQnlB1IZwDol59+5gdqPnFBfhuwjjs2LAGESRgMZpGZcrWL/oRMyZN4HCYRDU8CD369EBEFOUvZUiwZJIu5nmQiDdJuLTQ2lGucPwQHQvIk59BqfnzwO2adHD4GTgCM41XWqwqVBQWYuPyVRTMOxAZzU67X2/EUjCmbd5MQrIDCXHxqN82Bb74WFRKGJRXmkNgC7KzkFgv2RxaqLUyHjuWwqxsFBfkwRcWjJi4BMTEJ1CoV2Hl/IVm91hlSQnCk6PRtmtndOjQBaEhkUjfuBnrN61BCElS27ZtMfaFV/DZC6+TkKXgrBuvRfNOnYzGQB8T9lEQl+dkkyQ8hx++Ho/iyGjcr8+6HDIMqKxEcU4WVi1ciC2bN/JnOSIjQtCkRTO0J/mJ5ei2mkSgimTR54UipJIEk9kQFEYBXFOO6W+9h1duuBkV+bmo26YpLr3/PpSSZGZn5dGfUDQm8WvVvQuqEhMM0QgtY3o3bEP29jRzKn2DlBRE1Uk0gle9pzpNjYJrykqxa+0aEqYlKKuiIA0LQ2KduuaTPYmNG3NUrGkWozphJ8wIMVJFmTlIXbcZxdn57FyCzPlMDZs1RlLTRhTY7JxIenXcQCjLIn3NenasPyIvM5OEsBK+yFDUa9IIHZjH9Vq1gseyMb17eRUKUtORum0rsjPTkZWXafxt1a4NWrbrhLCYWLPuxJxTxbgXZ2dg8+q1yEzdab4AkFSvHlp26GDW8PliolGkD6zv2IWctF3wQoPRultnhIWFY9e6TSjKz0ci87tOixaoYRlIKxFBv7M2bkWePhNVNx4JdZLw+SuvY+zzLyMimJ3WoME46qLzEdFQ53WR4FNsVzPcL196Bd++/Z4Z+Tfq2RN3vfwyWnbpYsidLpEWXf8ttL5K/6S9qC4uwqdvv4NXn37W5JPR8tJOVHQYYti5a+1VSWERSvMKmP8Ml51vBEl335EjcN0dt6IZ629+VgZevuuf+PTd98lbKsmiQtGa5vokVGZ6BjasWwdUaMowHqddejEuuus2fP89BynXXIv8TdtZs4IwnET7qffeAdgeSzKycfell2D855+a8G5/+GGMOuV4ttE67Jcr8Dx/v/HEs6gpr8BJ556Da++6Ey9y4PH5a28gUoMi+ueLS0arjp3ZJuOwleHn7thBU5JokrZhow7HTfffi6iwSFx95rlYOm8udBBxcuOGCI2IwXbtnCWZi+eAraayFOUkfWdedSVufOQR1k0fxrz4Mh7ngKM0P5skzIfIsAizczCH7aZzn3544F/PIGdnKm6/+hpkbifJYlk1atIE7TlYiCQpSt2eisVsGzrfb8Dw4bjr0UfNN2mvOOcCfP/tOPMZq2vuvBPnXn8dgjT9rzVqjL00z2wC5qsO0vfpqBj/NLOaH9se5UH+tu1456UX8dpzz5NwVaOEJGbEMUfg7mefYXtqTYfMn9x8fPXum3jrhWewacMW9B84DI++/jpWLVuOu264DoWUB/q6Q0rTZkgmYVbb3rB+g/l0WBDr/cnnnoXzr7wSD9xxD7785FMzYG3RoS0+JPGSvHnqnw+xTr1rjsuJDY9By7atEE9iujM9DZs2bTLr/iIS4nDtbbfjlPPOY5rH444rrkJRXh4qSLLPuuxS3MrBks5UU32cNX48ruRArrqsDD0HDMQjb7+Fxm3a1Mr0P69ezBExB4fdUOdlelvzLEmm1qHpJXPaO02D2GlrzYzOC6rhSw46NYMm2mbWz6gxSQhqykRTEvLKnO1Dc3VqOjFc515JTa+TxdlLmk5VQlLn+1TRLjkQ/SGRYFghFERBHCEGcWS9du5cPHrVtdi1eCXatW2Hoy85D006tOdI22fiqTOD8nam4VuSpoWzZqFe58645fnn0LF3T7NIXHyDXjEsf1pEYszhpAxNygCd61PJDlQTLaGU4DquCBzFa1pj+rsf4IVrb0R5Xi6S27bAra+9ida9BxqiVKn1I0EVZks8NBGrHkBQusQQKjWe1oCcaVdeMBzlookDM8icnSSywDyVPeWrOjHljfJK0w/8wfz1nz0kP8NUJiIHKgdNE5EEGI0HE6JRv8pRq1v8UxbsiuRXsL98+d/kgP6ZmDDf6J0hMzpDzhwQG6zJMfqtjNFFBqkypu/87Z9cM+kLYm4yPE2jadGOylrf8qQFxk9mjADjZ75u4A/NdJYiR1oErXVdypcwRt6n9VU0A8lvxua1uPeM87Br7mLUT66DlJ7dMezUExBDAmfOR6K1MhK6ye+PwfzvpzPbwzHgxONxwb13I7ZhA0Xt/0XALJQU5YtKQGVhSoJx3LFxI9atXIHsjAzzYXeRSdV7fW6qTnI9tGnfER27d0Wd+g3oWOWu9BMqT950DtwPU6dhybx5HJwUso3RnG7r1quPzj26o+/QwQhPiDfHY+xI2445kycjX6SeHW6rLp0x4LDDoOM6UFqB5T/MNgQqLDrCbBqpRyKj87WUCdvWrcfGlStRXVKG1h3boXmrFLz62GN47ZFHTTzqN21MsnAxcpjIzVu3wldRgaYNGmDwQQehc/++CI2PMWWopQr5TOuC76Zj2dJFhuS0btsJ/foPQWP6UViYi4mTvkFeUR669x2APgOGmfVPmiTbsGIxtm9ai7WrVyGfg4fY8Fh0at8NPUms4prUZ72tIXnNwfJ5C7Bh6QpsIcHP0MYC5pk+HN+8dQqGkMy27twJvpAws57yh1kzsHLxImZtMPoNH4EOPXuxyWjKkPmsKTzmp48kX+edqf6qniohP3X3Hqqqy1HMcL98dwxSN21EJAeTI48/Gu27dae/EagolYYzCFvWrsCihXORmpaGVq3b4+AjjzbfXa2uKMPyBQvxw/QZSOOAUeeh6SsdURx4tevJ9A3ujwbNm9Kfcpb1LCxbuJjkuwpNWjXH6FNPMl9hYE1GAdOq4zGW/biABCvXtAFNYSc2qI82HDD1ZT7F162LyqoaDnx2YcpXX6GYA2SVcfcB/dC1bz/mlRhnNXLTUjF32lQSsQrUa9wIvYYNQRRJvSSQv83XQtnw/28evxscEXP4w6EqJqFkn3Vi/d6+1SjoAD+dKSSoIzGfjvkPIP9/qQPa8/3Pf9cSsdpndT/qfCsoGNQhaeJRBEtreXTStk7Wl8tQsy6EaaQbLczW2g9NOpnTsTnyNKfIG8LiYePadVixfIX5pmGjho3Qv39/8xFr80ke+lZOAV/Op6rySqxctBQ7N29BXHQkhgzpjyh2Et++8TbG/Ot5lBZloZx+V7HzDmdnpZVb1czTEJKyiKhw9B42GGfecgua9+hhwtU0hUSRTtEX6RM3UdrFIoOC6JoCW8RAmzM15aH1J2YNCzugEF5TxnyMJ669HqU5uWjYpi3uee11pHBEX8HiEUHy0Q+doh9WSd/ZS+kgWB0GqQwy6zZETERGlG8mbw0/McLR9NCMj34rH2tYNbRbT3RHsdZOU/OOz/68lTv6wWdzMrtSJPJlCBjTxbupXybdDFPp4qWF83Km8gsXuVKeqyxp1+wM46UNAmZqQ2XK9+bQWeadZrvMh7OZT/oSgNYYKf/C2MGpkzMUjX5r04L6PpEzJY1RM3FQ+EqPzvhSfeBPpsWfdMVBE9hgR6M0VmvNUkUpJr72Fj586llkZexCaWUFiYpInqba6Cnjow/Th0eEoTNJ2mlXX4XOow43ZDsoONzkidqSOah0d/3+z2Gbgzoy+a34bdGu11kzEUq/lZaDhg9jXa5fa492aGbINH+InJvujxXLbMhgtldpWpAk2keZoDOfDAtmppn8MGXIcmeZqL7qYFKd7q4z5FWHzGGk7IArGEY1813mvhqt5ZQfTLPKSumlZ0bCaKDBdypzE0ZVBd59+jk8fevt5n3d1i3w0KsvoQfJDMr8hwMH0R/Vsiq2q2L6pTagNh7OuIeQcEqLq1YSHBZJMkND+q/F9CJUptBF2hmc0qo0sTEjhOxe0aIJ21YIdqzZjDnMwyad26Fj397ms1jSmqv+qVztJ750qRx1QHKl6qPKXn4zc8mzzHmDmi6vYF6E+MJQnJGDmROnIDczA517dUe3AX3oF+OmOq5aoegxvhXMY61n8zF/wvneaKiVd8wjxV2qtBCzI5Y/mC6PA0GTVJrpMOpKyqJwLeRXPGvdsrgIxVsRVPuhTGD5S5xrbZlJDMM3X+RgZuiwXNUNfWdS6+okGzQgk9T11xqaySvKE9lUEQcxDzSFrMGA0iE3WrtnBo0MSGkxnyNj+BoA+Osi3Rl/TfB/Sjgi5vC7I5BI6VqwYAHefvttFOgDzPydnJyMs846C127djX2VAVth/Hxxx9jzpw5yM3NxeDBJBNnnomIiAgjjIS9ETi513v7Tr8zMzORxhGcPmSdlJRkwlQYsqP3umz8bPi6K+7m00PGXH4xLcaemrGail/wGAIhwW5MrF2/n/oh+zYckQf5r92I3036Dh+PGcMOuwZt2rbFJZddZj7mbTou+UX36nzy8vPw2osvY+2q1UiuVxeXXX0lWrRoRkHM+LATrqHQFplSNBQLE67EFYWWDsbU6dXmFHsZK+5MkyIrciEj5YPuSov+6aRs/jFCUuZKnz4XJKf+70tWorS0xF+2tBAdF8s7CZLx1+9GaTAnjJu88v+WkNU/k0HmRjsqa7oRNTHaRuNG66aUB8or+aa+m2mkkaYZpUkUyZENkSO9kFZC9pV007GT7Mo/gS52+2OC1qP5Sfu61cKkX2mS3do8kmt1IpLg6kDUOZq4842thypTkw6aS8Sb+kL7tlMyUTOBKs+Zj9KUGTt0L48YKW2KkD/yW7kh29rlpU6JPtI56xDLy3xkW9aUZpMYkV2/98EsZ3WG0shJexdEIm7sMR62Tvvrhh+Kvy6Z6b29jL+ESUftcxWJkg5o1anl+uKBCKvKdP7ChXjnrbdRWlyMFs2b45xzzkGzls2MtkN+yY/aojRJNWEpLTZe9E/Q57Jk3//slxm0bOpdaIjWVTIv/R4YNyZe+l1broJ5Mnb0xzzwr//9T7b85tq+WF1Wgg+efQ5P3XqPMU5IaYpH3n4RKfXq4+FTL0T6ynXoMfpwXPLsY6ihWUlwKAljDeLoQ1VuJl6+9w588/o76D1gKK555knU79zJ3040GAll/WO18coqzRcqCrWciUQkoTQIoTSvjtTgROvEIjDhmZfw4i134uBzTsKFD9+D0Lg4DiZYdlqYptgy7fxh8kBtXt/frFHe+kKZtxpoeNixcjnef+wZ1G/cGKffcC0iExORvmm70XDtWL8eA0cdZDRcOrW+mnKwhHEygxBWQbXYUra/MLaZkMoahLFsqzhyVJsKYXor8ouwa0c66jdphsja9XFmkMl2ZT6BZiJpovrrUPYL+7BfWzp+GLv6U+to9wt/PfnpPV/Uvqu1abCPIP4N1s1vtf9Hw3cPUfvs4PC7wAp+P6kJxq5du8yHdvPz8w0B0GeAli5divj4eDRt2nS3fd3Xrl2L1NRUdvqlaNSoEXr27GncyC9px3SvJCkI7FD03gp0dR66ZsyYgTfeeAMzZ85ERkYG2rdvj9hYkodaqJOTX6aToFvTSfDy+1MbH/5T/2CJmSUUxo6JszoWXjSXKzVuEy86MlNm/Odjx6gX6oh0CvemTZuxfOVq06El1U1G7z69ER0do+AM/KmoNqetL1q0EFlZWYiKjkb/fv2QnJBEv+gPbWgUbM750s4iDgG1HkOn6ys8Tf9JeyFBbjpzeVnbz5lPBTEelVqfQzt+Yqrk+NNt1pIwfUqH+SyKftPP9KxMvP3OO3j3/Q9MnrRu2RIR4WGGoJk81OhZ/5Qv9M/kpTH3m5k42LzjXZ0XOYbpsP3u5Y75VZu3frpTO0KWpoMERh9ANp7Tyuq1q/HEk09g4/pNqFu3nilbffhb073yQ95Je+IvU38cTJYYfwV/h62z4UzaFQ95rAjxh/JFxE4jd7ODTnnBogwhIRHoyp8+Gpr0Me5Kmy79Vvz9xwYwXB9/K/4VFYYIy47R9DIy5j07Nv9dPjNW9FNplV1TjxgXhaupO53yrm91aqpP2w19OvpBYZEIqGBE2BRvCxsfk++EylUw4fFSOoXAtmB/m7wTaTL5J5Lgz70G9etj1BFH4JhjdN7bICQmJ5g6ITt+wiUn/vZl/DF++/NVf807lbXqIg0qOahQvivrZZaTnYMXXnwR3074Bo2aNEI9DkSMQ2WYyTT7ZAz5UGuuy+SlaIbeqVxERPlMczPY8TFckpKYpGR06tUXPQYPQe9B/RFcXo3ZYz5HEWXFlm2bEREajq58p/w3ux4rqzD+jbcw/sVXEF1ciTpNG6PPqEPNcQxZmzbh+8/H4q2XXsCUzz7HruWrUS8qEg0aJMMrzsPCL8Zh9bTpCCoqwpY1q7B59VKkr1+DDQvnokWnluhz2DCU7crCj19965+Czcui2yQU79qJOV9+ga/efhPzxo1D7qatSI6IRlxsDFbMnokPHn4UmydORdqqtVixYjlWLluC+JgIlOVlmzVp7ft1RkVNGSaP+Qg1GTlIW78On7/8KmZ98jmqmMfaHRlF8liZm4dZ9P+jl17GtC8+x4IJE/DRc8+jSme99e9D2cI6wmpg6gsfNP1pKpqgZ0FZ738yMKZ7GgT+FqxTmssbvTbeqTx5KTw/qeazLMqCLFs7tfDb8l+ypKfdb2Uk/GTdwHjhf/xTwGnEHH53BFYpNaZFixYZjVhhYSGioqLQunVrQ7j0Tb/DDz8co0ePNporufvyyy+NRiw7Oxv9SD4uuOACYz5r1ixMppCSpktETv4KYeyYRNbUKYi4Kaw333zT2LGdiSD7uurUqYPTTjsN338/leRwmdG6HcFOpW7duggNDcWWLVvw3HPPGTI3atQodOzYEe+9974hk/q8Svfu3bFq9Wqkp6fjoBEjcPDBB2PVqlWYNGkStm7daj51U8XOTh1aBNPUtk0bjD76aLThXX4qDWM+GMMOsQpt27XDpZdeivrs2Ew8+d9oN+hepPXll1+mgF2Benx/5ZVXonmzZub3t+PHY9PWLSgtKTHb+sNJiJR/zZs3x+gjR6Nz584m/M8+/RTfT5liOv2UlBR2aPWwaOEiZOfkGGKhDzJ36dIFp556qtEaiiwsXrQYEydOxLZt26CPOGvNj9IkbYc6z/4DBuJY5rXya/HixXjt9dfNmWEnnniimWYVlJaPPvoIs2fPZofSAKeccgpakrgtW7bM+K08Li8rN3HXNwIV92ZM23HHHWfqhspURG316lWYzg5sR+oOE2fFR3ZVtqo7Sue5551rDrhV3irfpH2dPn06tm/fbswUF6VBGx1SWrUycVTcLYywpx3df/jhB6OR1SCgcePGRou6cuVKo8kVYmJiTH04/vjj0bD2YNoxH324u66WFBeb8mnQoCHOOON080mjH3/8EdOmTcPGjRtNPqpOqjxUFgMHDkSPHj3QuFFjQ4gUjuzOmDWD6c1GFTt/keYIdvZRkVHo2q0bjjj8CFPPi9ipq01MnzEdmSTJLBrWXw5USN5ElA455BD07i2SH42dO3fi66+/NoMfpc0MFnipvsfFxWEE6/Ghhx5qBjiqx4qz/Fd7ZcaYbi2WnX+vXr1MW1U9f//9981ZUM2bt8AlF19iBg0ffPABmjRpYtKkNpGWmmbCU8WOCI9Aj549cCzLWHVNgyPFSfbKy8sYFx3q4SeRebm5qFenLi648ALTRpRnZm0l31uiaPGTpGFUa+8W9p0xF8sjeZCWVVPVWjag42WUPhHNjEWr8Mw5l5AVFiOuQQLjnoGTbrkZfU44HuHRkVg/fwEev/JqtE+IR97OdFQzjy954mFMmTIBc74eh/YtU3DSpReZ9VAv3Xm/+czSLa88g+btWuHu485B9vLNCEtMwoBTj8bQk0Zh3by5eP+BRzB09OFoN3AA3nnqedStUw/DTzoBoy6+AIu/n4Vnr7wOLVo0x1WP/ZOE2IdvXnwLX3zwEVoP6I3LHrwLaVs34JXrb0d95vlVzz+BRNpNW7UBL95yF1bNn4fL77/N1MHnr/4H01QXh15zCfoNGYKxDz2DcR+Oxd1PP4p2Q/rh+SefxrzJ03HdXXdj+MnHY9vKNXj85luQV1yEB997A026dERNMAdaIuMkYlqjaM7nYlH8W/4HZPrP8v/X8G8e/YeQ+//G3Z8ETiPm8IdCHZw6AnVoelYnq+lGaah0oJ/MJfDVUYukrSbJEQlQZ6vOsFOnThjH0ZoEv7QecqtpzaOOOsqQiw0bNhh/1ImI7MifIRQ2Etjr1683Qlz2rrrqKpx88sk46KCDTLxEEkSmpJFrR2GvTlZuctjhf//99yZ8+adOWx10Fjs7dbgikF1IAEQgNbU6d+5cvPXWW8b+sccea66TTjoJ3fhOmj11fup0RHgs0VvHkam0ZuqQ1FkqbINaQSJiIP9EKpV39dlpi2yqMxc5UzyOZzgXnn8BjiMp6tu7D9Jpb9WKVdjBvEtJaYWk+EQs5yhZxECQZi0hIQGnkyCI8AibN28207ciS61IUub+MNeQWJFd5a/I39EkkYMGDUIRSYbKZSPzW6RBxEb2pHlUvokUiUwJKmcRIpWLylv5pM771VdfNfmrPDrjzDNIno82nbtIrjpk5Zf8FTlYt26tsb9x00aTb5decgkuvPBCQxi6kZDIvspea+3kRtPXn3zyCT788EMTvoihSLxIdgzJyLx58zB//nxDBjt06LA7z23HLjfKX8VbJE9EWLvTzj77bEMk5UZlrzBVPypY3xJZfip/q/GNYf1U/AYMGGDK/MUXXzSkUGnu27cvrrjiCpN2Ebx169YZwiMypTjEs4N/+pmnjX1pik/RKeUXXGjKoUH9BoaYzZo5y/ilevMpSfa3337L+lkHl116Gc5kuapOql2pDU2bOtWUrer2eBL3qfytunzxxRebqUQRKpFH5YPIrd4tWbIEX331lSGEIlQ33XQT43EyidpwM1hQHmkgo7xZuHChIVlxTHPfvn2wY8cOkwcicCUcIGgQo/Z22GGHmR29K1etNHVA7VPx/9e//mXqpn5feeVVZnAkuxoYKfyVq1eyfm4xbVD2zfQuO1u/9rK21/X/333tC0ZTIgskD9KAGgYRpAVWPhIMTckHozgrB9M++xKJjZNx7p03YP7sOfiIdUk7XVvXa4JX77gfZSXFuOyROzGdsqPK82HEkceiY5duaMzy2bJ+I8a+9wGmfvoFinbsQlhEJPoedTiS6tbD9DFfojQjH32PHIWLH38Aye3bYcPipVj3/QxzVMeP0+eghgOTlPZtMeSY0Uhq3Q4/fjUFy7+bzXLPwvi50/H1N18hi8Q21AtFFePU7dBhCAkLwYxx3yCmThKOOOcsRDIeBWlZWDTxe+Rv34mBQ4chOiIGK6fMRPchg3Hc9VcgjmRt08wfsW3xCrTq2A51SBRjGNdl0+chbf0mc6j0RNaXlWs3oP9BI3HwscfDFxXLHGRekYhJI6+s1Ho4Q9GZpyb/91IAgWZ7ef1z0IK43d78+U34b939SeCXQg4OfwCMloeQAJc2QAJa0GhcxEKdpbQy0oCpo5AdC7kRpD048sgjjeC+7bbbDDGTpkNERR2IOi35JzMbnszlTh24IL/UUVtzXQrXhhEI64eFiJw6SnU+elacRQbV+cs/kZSHH34YGs9Iw6GOSh253KiTU1giTiKKCm/PuO4JGyd7V7zln+xL0/DQQw/h0UcfxdAhQ837wsIiNuIgJMQlmFG/FrJ6VTVs2X5Nj9KpfFXHqs6xRYsWhvCqc7NaEdnTZabjeAm6Kw6Kq42L0iT/lA9yG+hO90DIrn2vMKRJfOCBB/Dggw+azlZulC4RNREv2VMHrPySW4WpcAS5l5kQaCYofnIjoiniJ3cqF/ktUiXipWeZCSpHEQa52RM2vsovlaO0nSKoSrMIjciYtSeSIyJv80b1WURRGjcRWxETvZdfIjkitCJgGkxooCASpLJV/EWYtVVffqrOqE716dPHaJGi2EkO7D8AV112JR765wO44NzzUJCbh80bSFBJIurXqWfOn1rw4wIs5JWettOcVK58EtkTWVJdVbgijGPGjMG7775rBgjKe5EfXaoPirfiqLKVRlFabA1CiknClS6RSJFtm08Wgb9VLiK/GmCobeq30qm7wlM7sHVDcbR1zrYLW+/MlDifd0NrxFgFpM3S5gdvj6ar0Pe8BFlTjRFtMFOTCpM3+kYT+mW2jlRDx2WVsEoVhPoQm9Icw045hqSnBnPe/whfPvwENrGMjrvobIQ3aYjCUMYvMhTp61bjsWuvwz+vvBaVBYV44Lln8MynH6DToD4orynXdJM5fFSbRIrDglAZE4pKs5JcG2PDUV3hQ6cuvfD8mA9w3DnnYgYJ05P3Poi0FWsQReLjsd6efNaZeHvSN/hg1hQ89e0XuOOt13HDw4+gXceeqC5nHnnMW3MmnfxlekI8poNtKdxDKcOqJFnL89Ugl+msCmN+8rkiqMYsTYgKCUNYKOPBtlBWXU4Z0QgpLZvj8KNH4aUP38U1992NsPgY5rnOQPShhDmmxQHaGOM/2NpfDgraTI8rBoqGvX66MWa/fgn2vjf80rsDHY6IOfzhkNBVx2fXdknQSsiqQ9bUXGJiohnhSxujDkkkS3Z0ya06Bb27+eabcd1115mpQ2mh9MV9kRzbcVtIwOu3OiHbcVs7gXYDn2XPdg6Bz3qvu8iLOnN1Joq7nnVJm6fp1LvvvhuXXXaZieMrr7yCCRMmmI5V7pV2m2759UtQuIF3GwddIhHSgoiQXnvdtXj0sUfxxptv4KtxX2Nb6g6zdqiSnYd/SbvfD4WrfFccFHfhZx0cYeMmMiGNjoiHykPpUX7fcsstRgMi7aFIsS51roI6WMVRlw3Lxl1+6r3MlU+airrrrruMdvKRRx7Ba6+9hs8++8xo2hSnQHIk8nDCCScYQpSXl4cnn3zSxEdaOuW1yn3kyJFG66K4qKxFuBSmwld4IhDS2sls+PDhOP300422Uto72ZF5IKyZJQ8WSpvqisz1XulRWDKzeSm3qg/WjkilBh56FiFRHZd92VM6delZfiuu0nzKrspIZEhlYNYX1pIOEak27doiuW4dk8cKX72c7llMY15ODooZnvJBWjFp8XSJ5IpEPfbYY0YbJkKu/BYZu/76642WTs/KY0273nvvvbjzzjtN3isPVLdFoNVOn3/+eUMwFU9dgVDa7F15orsuTY0GplXulDYNZjQ9K+2d6vPll1+Oa665BjfeeCN+nDsPXTt3wfnnnY8mrHMVGrjQb7UcbUqwdVzESmWh6VhRKk2d650urUvz5K5aJJGERPWTYZs1ffytlZZayWcOg63mICnMQy6JWCHj7gsnWT7hJJx5zVUoKS3DO59+iNYjB2LQKcchqDoUMUFRZlMEYkMRQnKlPb6bVq3BWw8/i/uvuBmbt25HQUUlvnjjXWRt2Ibq6DBkR9QgP0S7k00uocwXhJ3Mlw6HjULd/gMx4tIL0KR7V6xZtAIv3PlPtO7eCYPOOA4ffvAebhkxGrePOgUXjDwCt1x1Gb4d9znystPRrGljRNdLxJr163H+QaNw3dCjsPSbaeY7mjp0htlCEuhDYXgYqpjnIZWMc7UOpfYhNyLUHCCscwwrc/LMjtG506fhtYcfxet33Is7jjkZVw0ajs8ffRpebq7ZLRrM/FKea61rVRUv7dhkvirfdWkXpMrF/KM9GppLN22+DLxqX+2+VK7Wvb80/X6YcjT//NDdXnvFL77888KtEXP43WGrlO4Sxppik7CX1kIdkjpirQWyglnTdXqvaR91ZHKndyJqw4YNM6N4je5FFM4991zTUQnqZEV6NLqX9kJrndTpichNmTLFkIkqCmNNTV5yySVmekUaChEaTXtpamTo0KGGWKiDkl1p5zQNKgGvdWeaVtOif02TqKM99dRTDAHQe+3sfOmll4wmRpoCdWrqXJQGhfHee+8ZrYziK0IjjYPW4Hz88cemM9W0y8/WiBHKD/kt96+8/ApWrV5lNCrnnXee2XigqUCl54wzzjBaGtmV23fefsesL2rZogXOO/98tEpphTEffIDJzAd1zpoaVd5puk32tVZN67jUaUrLpzRpakpm6qi1bkjpV2esOIkgWCIn97pk/9lnnzVaHJEcdfgKS531559/bqbylK/KX00LajpYcVenqzSrgxZhGTt2rEmX8kl1Q1o7TWOJqGn6VJ254qjpPYWr/LX1RH4oDSJd0poqTBFGTUta7Y3qoNazqX4pDdLO6Z3qmN4JSqPqjKY2VUdUVprCEzmRH5oSlP+Kj+yK2GmKVPml9EpTK5KovJC/mmJUHih9IkMXXXSRKQO5lV9aT6W6Jqiea8pcdVKEbODAgYZEiYQqbNWz1axjb3PwofxTnZSmSnGRXU3Vq5yUFuWFpkU15SkzafRUTqpvCkdTgfJT9Ub19plnnjHu1M5E9qTFkzZL7VNpEVQfFF+1M01rq+yUT8pz+ad6r3qudqqyUl2Vxk9QWMpX5ZPal/JU75RWxUt1W3VH/gjKH5WtyknxMh094yraJxIQWrtZQl2zNDFmMwibjjZVqMvWxeGV0RDpgE/TKYfo7DoSANnnO/llO3dSEejzRzrtvbK4DNoh7AsNhz5DFEKPq4qKzYL94KhIjjo4WKC/MtMu2BCSG33XtFqDgMJSE4fwmEiExUSgoqSceV5D0hlD95WUSaVMUwR8wWEozs5DCS+QCOmD2BFJMaiqqUBweQUqiyqAcJKmaB38yrAoB4oL8k1sQ8JDEV2nIYIUP33OyXw5QHFkvEPZDpg3Ol6iqlIfZmK6mBbtNK5mWnTYbTjDFuvRVw30pfZQpnvBt+Px3D/uNusPr/jn3YhkfMT8s5evw+2XXoXKqDA8+NarSEhpgZBY7exkHjIji/MKzLKAsEgd5htvFvSrPJgFP4NfqtGcD/5898PaY/QN9Fvu9dPo2vQg5m39o6F1a2Ff/Qy7A6i9HyBwRMzhd4cV9OoU9KxOUNMcWj+idUoiH+pQ9E6CV/bUAUiQS6BbYayOXWtkRKi0nkYdhTQlEujqnKzWQWFplC370pDIrexL+IvQyH+RKIUne+oMZs+chTk/zGVnFY6ExDgKNo/xK6bwovDjaFYt+djjj0XHTh3x+uuvYduWrUYrdiL910JoNRoJ1zFjPsQPc+byt2cIhKZ4SmkuzV4l/dEUgDoTraPRupzly5bh07EiiJXs7Nrg8isuNwREC9e1GN3suGR6iotL8PLLfpJXp05dQyTXr1uLT0hatOZGBCeReSnis237Nv+0L9OgzkoE4bRTTyNxm4Hx4ydQGFeStLUnQTvPEAyldcqUySSEH5nn0047nUT2ENOBixBLSxEoFmx52s5RZE4L1pXPIsIiFiLY+m3LQ25EiLWwXKRR6/W01k9QJ680q2zUyUurozwSNP0nQq2yfuedd8zUovzTpbBtvPSsS/ktUqW8Vb0QYVBYKiulVXGWtkdxFBmR/yIuSoPCFJHTXX6J6Cr9ImKC6oolyRpEqP6KVGktlsiEtHIi6VrbJn9FxPRe4SjtWnOmNKsuyH8RK5EjDSCUdsVB5EwkWHFVWkVwNIUoQqPw5c6GrXSKCIl8iYhpTZzioLxXfiqtyn+Vo9KgwYn8/uabbwzRVfmIXMlvQZo4+a04SAMmYifyqPKQXQ1qFF/rpwYZajtqd2rPCkP1UORZRFvtV+nXujqROeWb8ldETIMb5fP5HCRo6lUDEq1Hkx+61EYVf+WdOSojmG2WYQ8Z2B/HHXUktq9bg0UkrmWMS0hoGPoOGYrWXbqaReTm0F22vxCzk0/kqwpbV67GjG++Q3VFFVrqUNBDD0UI64Q5EoWdtD7orald+1kgc+RINUmcyIDe00zHyEgWmblMpkUfqZdmTXQvVJY8/+HL6vRDdSAv/dKZY6qrfoqnv37toWjiUpbBnG8mMBwfIpLroDwsGF0H9kMPygYdI1Et7ZR2fJJUya1Io3Gv4PlPUZGGSDsX2WyZdsXVb8fEl4RRNvVd2iASMMWphLKo3EduFxWNGIYrPytCalCJckTSv8JtafjiuVfx46zZKPRRVkWGmI0MMWGxSOncESddcB4acVCnLyCwlRhyFMqymvTFl5g5bSoaN2+Gcy48HyExUYqp0WhVMnLSPGofteSp6oG0ltqRrR3EVeY9Ayf0V+5Mu2YizAf/tSPY/8Jc5lgWPiqr/6pwi/UdflfYjlJCVwJIHYkErdUMqDPR1Ik6GQlfvZdddQ7qoNWZSnirA9RvdRK6y578UKeqMDSSVoek0bc6CJmrU5YGQ6RLnZy0FCJ++q0OSO+k5dG9Tds2NA+jQNM6lRDGqzmOOvIonHziSYiPizffYOvcoTMa1q3PEWkJYmPi0LxpC3Rs3wn1GrBzlmhgJ9CxU2ckxMeZxez5hYxffp4hQwMHDMQZp52GNm3amoXdGg13aN+ReRJMuyVo0LAxiVsrtGqVQtIQw4yrlei8JMS0Wy4nKxcRYZFMSyP07NETLWm3Ed3l5OQhPycfJcWl9M+Hvn36m8Xd3bv3JAEo56g7hIS1Pf3SdFoY86eBcSuz8PAIY6e8vMqsD2ndtp2Jg/JfHbE2T0jToek7adykURH51Y5MEQhLCkScRUilybCdqDplESJN/4kUq0yknZIGR2Wh8pHfcisirfohLZc0IgpP79Txq3xU1tLAiMyofNWxKyzFR+/ll8iMCJb8ExGRxlRhqaxFJuSH/FS9k//SfkqzpjqhOqd42/qquCh9dk2Z3KjuiZDIH5ES+S8Sp7vyS6TBDi6URyLi8lP1V5fqoNZ6KQ9krrqtTlp1V3HRoEFaKsVX4SudIni6q86qzuuu8KSBEwkT4VOcRXBVPsp3pVGE3BIatReRWYUhQis3Kj+9U7yVdsVPfmjtmjSWipPyV36qDJRehS+IQEpjJz/ljw1PfgeunZO/SqsGWSKHSqsIqdKt9q6ykxZYbjXAkJZb8kBpVtjKP8kGlW1BUSHSMtLNDsqmDeohpLQEG5YsRgHLujAn13xWqlW7jgiNiFThsZMXKZHmjCS4IBdzJ05E+vpN5tT+aA5kWrbrwHSFkWSw3tNeuIiCmnCNDjX12GY0DUxZRL9EZqQl045e8S3trgyv8ZnzxHRgsiFFtGU+gM0nujSaObMRwFwyIWHhs5laYxWrqCjDnKlTkL1xE3p16oLRZ52KXocNRQN9Ak2+1GgJg7/uiLDogN9QvlHt/KmOKop+sseiZBwZd74zaeddskVrRHUmWDj9WbuIxP6VN7BmyVI0ZzhJ9ZJYSBX0lYMqOlJ5hcZGo+dBw3DUOWfi+PPPxfFnnonjzjgTR5x+CvocPAIJ9eoyTGkhRf5IqJhHVWRj9RvWR6fundG9T0/EmnVkHKyJCDIu/q+Q6GsZDI5mooc6BqWa8db6PpNFTJk5/kWJoluluSQ7n3Fdji1s8xpIRZE8KtHGjtLPy59O/++/EpxGzOF3hxq4YBuMbTy6JJz1W5cV9HoO7BQF/6iSwibAXPb1bP2SgFdYetY7Xfa3dWM7QMG6F2RP7wSFpXcavWWTaIz74gvs2plGxyGmA+rRoxdCIv2Lvc1QlPaMVCBWLF6KhORE1G/U0Agbs/6EfpkFGrKnkZ+RRH77/w7mBcPXYZm7PVUczWPg7yCjlZgxY7ohL81IHAV9HsiEV2tXpGHr1i2mY532/VT04Wg7pXUbvx+BUNwIdSrSeIz95DNMmfKdySvtZBRJUGeqvBTU+WqHoDQx0tiIDGnNkTpj5aniILvKS5v/RrvBdNl8FmwZWDu2rthykV2RK61pUnpFNKTZUTmIFFl3SqfWl2l6T2605kjE0J8X/nBs3G04ultzG5591l3ET2sP5bfSJdIlAigExtOGYeuafivfdNd7mwfqVK3fgg1TsP7JjX229gLt65I/grVnw9Vl3Vs39tne9d62OeWTzPRs3Vl7Nm72ncwCze2zTactU5nJD5lZWLuB7gXFQyRM2jGVmwiotGcivLJn/SgvLcfE76fg64njER8bg6vOPRvhJFRzx49HSX4BqhQmBxF9DzkCfQ4/XAfZEwqnAsX5mdi4dBlmfzkOIWU6q86HVn36YdiJJyA8NhKpW9di84qVKMjMI5mrMgevRsbGoR0HXS3bt0VIRDjKcwuw4ofZyK8oQUOSx5joBKSt3ojMrduA6BDEN66HLl27I8YXicXzf0RqZhoaaMDRvS+ipaUmEVy/fDkKOBBpRvfZuzJRxkHaqgVzEZSbh4ZJdRDXrjXK6yagQ7fuaJhYF/npdLN2LTIyM1BaXGiIoEiztFEpXbqaI0xqanSWXTDKWT+3b9iIHZu2YFfaLkOAEpKT0K5je7Rom4IdJHtrFy1HUUYW8ramIZIEL7FFY9QkxyKBg7qUlNbYtHotsgvyEde4IbpwsBAbHYuqgmJsWLYcednZaN+9K4JDQ7CaJC6URLFp85ZG9KXtTEVdDkRLmLatWzehXqP66NytG9JTU5G6I9WUaUMOFtNT07CFAzvJgLi4BHTs0QP1SQZFwrzKGmxas47vNyEnL9cQvAgOGLXppFHDJujUszuatG1tpjul8aNI9Us3o/H7eRv5q8ARMYc/HWyVDBToFnv+tgh0Y7E3u/uyJ/iNgpCbnYEXnnka3bv1QMd27fHis/9CdEQEtm7cYqZVdNjqzrQ09OnXH7N/mGO+V3faOWejYcvm2LZ+I/71+BOoS+HTtmUr7MrIpKDqYqZiduzYjiZNmmLJooXo2bM38iiEQinsKiurUIcjT60PatyoEeokJiM+PgFbt2wx02yjjx6NSd99h85duxgNwfARB2HC+G9QUlRsCFPazl2YN/cHkpZwo134bvJ3GDBoIBb9OB8JsfHmWIrDjzicQj4TmdlZqE/hm0thPmjoEIw++SR4FNTpOdn4cd6PJFpzjdbL5oluGmlrClekKC4u1mh5pG2R1khQXu49P/1meysHYV9loY5dU8uaUtPUm52+kj3bWdudn9KAaTeptHHSHsmOLksyhECSoGcbhvXPEidNyWojiIigNLKahhMptYTS+r0v7C3dwi+5Eaw9wWrZFJ46tcC4WwT6/2t+B8LaD3S357OFNRPxUlwC34mUK44yE1mXBk34LXGRG2nDtAlAa0Pll9Iot/ZSPYsmEU5h2xs6ZDA6t22D1bNmYDaJWAXrfBsOLFLTM1COEBx89NFo3bOH0RJVlpdg/GdjsW75MtSNiUOL5AZYuWwlWrKtDTtmNNvdAkyb+DWaNG6A3v0HIJr1tyivAAumz0EO63wPhjWcbU0L4b985RXkp2ZwZBCJBm3aokOfnggLDcKKH+cgde16dOrV23zjcPr4b7Fz+1Yksv4dc/4FiEuqR1KVhm/GjjFtd9RxJzK85ijKzMaCqd8jl228TYf2aDuwL6rjYlCH9Wz1oqX4ftx4+h+MNu3aoBNJkFdWjoWz51Jm7GI+dMCRJx6PCq8SU8aNw9rFS8w0aacePUlwejHPgOUcEP744w/o3LkTBh80jGM/D+lrNmDOt5NJQKPRbeQwNEhpgcjoGFQXluHrMR8iKz0H9Zo1xQkXnmuOwChMS8d3H36EjVs34IizT0GkLxQTXv8AKKnUPD0iSUAbt22Ftjp+Y8FiLF+wAM07pGDU8cdh4awfsHbpCmQzncn16zFv+pj75pXrsJRyRZq/kScea74S8s0nn2Idy6V1u3YYcsShiElMQCqJ2dxvv0Nefj7iGzTA6NNPR2zDekCYz+xo1YBRuki22Nqa9NeCI2IOfzhUxX6LkN4T+3L3n5pb2Krut2KrvW3Y0piocwbSOep7+cUX0bN7L7Rr0wbvv/MOUpq3QklhIQWBiFo2itkhtGidguLSEmzZuR0XX3E5UjiK27B2HcaN/QylOQX+Ba0V5RRIdZGWnm4+PTRg4ECz81Fanm1bt3IUuQPNW7Y0B1euX7eOQrsJpk2ZYgRSr969sWnDBjRr3tyMek88+RSjBUrTzjXGf/Too82hsVpX1JQdQSbjNerII81CbR3quYYj/5TmLTBj5kz0H9DfTEnmFxVi2CEHIZv+h8dE4fSzzuAoNYSXvl6gPPkp//wdsM03mUtr4X9vtSDKb5vvgfn/a2URiD3t6remtESs9Gwv2bGaGBEE/bZxCIQlVoLcCdowIqKl3Z/SAGqqzNqTRkZTdFqnJcJnCZw0cHKvMCwRs/GwdyHQTNjz/X8CbSjQ7kSFqV2EmrqzCPT/P8WecbT4Nb9kX+RQWjnZVd5ot/IXX3xhnkVWNTix+LV0y43KzuatvWRu81htUWd80Sc+qwMOwvI5szBz4ngUZeexjo9GWEQUvmEckuvVx1FnnoakZo0x+/upmPMdiUeoz5z8X7gzBzO+nYC2A3pj+PHHsswjUF6Yh3wORvLzC1BRXYkytun1S1aYw2fbcuB1xKmnoLAgG1+9/AryNqaiUaMUjOQgK75jc5SVFmDamPexdf4itKPdTmxT0ydOQPq2rUhg+zv6vAsRW7c+cnZtw+TPPjYDt8OOPQld+g1CTZWHca+/ia2rV6HniGEYTMJH5uVPuzSWJcXIz8miPGH8ivJRnFuE7Ws3Y+eWHWjYtBGOOp0DLhHE9z40nx/q2KUrDjr5eEQn+z+GrVZRrUX6PsqwEK3jCiZZWopvPvgUPhJlpSuF9VzTgNnb0jD2zXeQl56Jxqxfx154NolYAgrTd2HCB2OwZetGjD7jNPP9y0lvfojqskq06NEVh55zGoKiI6HvUn7/wSdYSYLVrH0b8xklkcbVi5fh/9o7C3g/iyvv/65r7o27uydEiJBAICEJ7g5F2tJCdbvbbbe2LaWu23ah1NHi7h5IiLu7u+e6v7/v/O/Q27zQlXc/b1j6nJsn/0dGzuj5zZmZM1V2i9/uQwapVnVaM2eRXv7zw2rbsa2mXnOZB5xt9cS9D2jTyrUGpP006expKmzVQptWrdJbL76kAwcNDt3XXnPzJ8JB9pyCQDWgl47G/Jt0UR8aSoBYQgk1EqOu1Hbp1FOtO2oEEFblWTCbxVRTHbOOqY0ICHIsXqdlNk7/2C/uWRfBMSB0sKXHjqnkyFH3HWnBQjdapOxcdj2lxAyW9BFCtELWnAAG4YM4iSM9MyscsBumuQAOFtAs7H8XHLjDZc4gWr5nUSw7y1jwitswn+BfeIMH/jEV4O4/gC/skO3Zsy/wD29x0TfCkt+QE41dBO+gKJSbdh3c8w6hHddmsV6IcHEPv9EdFIU1aYfi90hN3aXy5y/PuI3xvRcRJ35wx8W6NxaXo+lCm8eORDQ5hAHw4TtTrax/4l3I90a/pDkCBDggf8M6IbsL5d/oLlI0pYAdrODXbiHcxHQQHt/wH/Mn5jVr4tgAwfcIxACHrFtjqopw8BPDgQJvfuaKzzFv4jt+Iw9Q5BnAi0aL73zD3/G8Up5oJ1mLxyYNtI+4iWFD8T76hf+YphiuOfNv6pk0AMagmJ4Yd3DEewZGzksOk1/69izNevVV83JU5156ifoPGqI3X3hZc+bO0ZhTxqp71256/bXXA8AaPOIkTfeAZOkbM/XmU8+r79iTNOG8aVr8zjtaPOsd5RiQDT1pmIrbtA4GV1fPW6KVBhE9Bw/UWddcrqPHDumpO3+tsp371aZDD0297jq17GcgVn5ErxqIbVm8Qn0GD9awU8fpjeef1cHtu9SqU3ed85GbVNS6pY54YPaKgdiGTRt11kVXaPjiI8frAACfVElEQVTJpzmNDXrqj7/R5rXLdfJpp2vieRdxLIhqayq18J1ZeuPpp1To/GjetrX6DBus7gYjq2Yv0MpFS4LW6vwbr9HOXTv0xH1/9iDvqIa5Hp9x8QUGYi2dn85/53dVZZn7kHRlZXMgeaY2LVymJ/9wn1oUN9cZV12m7oMHUAQGd1v1zIOP6MD2neravYcuvOk6FbZppZKde/Ta/QZi2zfrrI9cpayGdL1y36OqPFau3qOcp+ahviBbaW7jsx5+QivfWaBO/Xtpyvlna7nB6fKly1VZU6cLrrpKnfr0UEN2upbPnqtXHnxMXTp10pmXX6TW3TrrkPPruXse1KH9B5Wen62G3CwVNS/2ILSTRo0/xXnY1iAsV3VuQ1SrTPoy14fQZ4Vq9pf6/WGhZLF+Qn+X9BcR0pRSDRwhyn1K0KWHw5nTLSwZanKOIwfvsqYrddltA35Sbt2kGu/TtGfvPh05WqLmrVurWfMWOlZSpkN+5r7WAvvg4SOqrDbIy8DOWINHw5WqqLLQra5xPJmq8G91DZofFvhXqMxCs6bWwt9Aq9Lu+LVnh1tqcNigXQZUpeUVYQFzg9+zKaDCQpy4LM7+EjZpy8wOmwg2b92qVi1bhYXbpDcu+GYtDwIYwUiecM90FN8BDnGnI27RMHEfF2YjgKMbdkUCzhC0/EZNCH5iWDGOpsRzfBfKxG6aujvefVMKwtwU/REfGxGYcmUDAYRGDD5ZSxd3cZIGtGbvYFX9oYf09DNPByv6mBDJy8tXMwPViqqKMB3N4e3s0MQ2Gjsj2RlMmJ27dNau3bt0/wP36+VXXg625NhRyNFOAF3yB3/szmS6GjMXWL4HgDEdyne0d/wCZvnGTkbcEg5pipsCIHiGmNZG24fGlF3GxMc6LDZFsPifcrjjjjtCOLhlhyhmVKI7pkE5yQKTLmhYmTrE3AjaVfKAdLBhgE0XvMOUB+8BtPDOKQK44QQD/MI33wG/AEjyhvWF99xzTzBXgvkUdnJSDwDsgMGm5YYApo1SzGxeObBrZ1jEXVVVrl59eqljj56u57nauXtn0Eht37ApDComTp6sEePGKTevQNs2bdXGzRvUqks7FTcv1OxXX1ea8/WU0ybo5LOmql23rsEcxfoly3Vo7wG1bt9evQb1dz0u1doli1VXVml/bdSDTRstitxeKrVuySId27PXbtupVeeOWr9ujQ7t26/8ouYGh8OV7ra2Ze0qrVvJpo9q9TL4IZ7a2iqtW75Uxw4eVNvOXdS1X1+lZbsdl5fpsYcfCsZjB/frp3Mxmtt/gLLdTjasWqWDe/eEsuk3zDzkZWnLti06eOBgAPy02ZYtWyvNfcjG+Uv0xJ/u0+oVK9Wxa2f3McU6bKC1bdlq5bgv6dKzqwqdB4C1umqng7Vge/erpUHawCGD3HO5jbjsN69Zo8OVJeoxbFAAdRuWrAgHv7d1ve41fIgaMOHhweOWlWu0deMGNW/XUn2GDvJgbpf27Nzp+tigfkMGq0WHdmFh/oFtO7V55WoVNitUz0H9wnFoLz35jHas3aB+PXtr+gXn6aTxY9Wvbz+179BRmQwKXO6sT6Nmh/7VlYDWDo+pu1Qd+TBRAsQS+tBTGK2HdhsbbyMMe7ez/0ujxinEGxp9OFMt3CEkUqP28IahGf4Iw57C+/Cc0iRU19XqkIUg2q/WHnVnZ2WrqLhYBfkFOnTwsAXUkUbBXKfdu3YHMMVOsAJ3WPvcsbOTE9rjTh/QxVQloIFfviN0UhqSNG3dtt2AJmU4lZ1GAIztO3YY+JgHx7Nn997AS4lBICYBCgsKw8gy03G0apEyt4G2A6GJgGddFqYNAEosmOc9YQNWIrDBfdRkINgBbghV1m7xDeDGbkLABIIEXiMoAwzhB+GLe8KIQvj/hQgnUixT3hE/GxywjQYoAWxh+gGju+ySxA3rzQAl2H7bY/4vvfxS3XTTjTrFI/R1a9bpeYOt5s2aWYjVaPvWbWrnsrj8sst0+ZVXqL+FCMBmtQUnR1tVu7xmzpqpbXYHOGXqjlMNAFcAFvKERers+MWqPevQsJtGHpJPgDpALLa92CnJkUmkIdodY+ch+QYII98wj4EWDWDDDkbMw7ATkvwHxLE7EZCF5o+NFoSFZovpWIAxAI88AFQBLLHFxu5F7IOxAQJNIacRYC8N0Er9iLtr2TVJPWFNH2ERLxb4qRu4IV1MMXMkFbygkcSOHCZAiBPQhvmPvwJjjU0LYlCEOYatmzeFo8GqamvUx7x17NpVxS2au11lauuqdaopr1LfQYM1/szJKnCdbnA93uL837BpnTp07WiQNCCYRtizc5c2O7+WzpmnOa/O0Mr5i1ScVxhMZqwxsGjIaFD7jm210mVQXlJh8NJCvQ0scouaqbaqUtvXr9We7TvU2iCo9/ChzoNSHXOb3H/gqObOma8lCxeooaaaiuc2UKoeffqrg/OPA+iXzV8QAF+n7j3UzWngkHpqfZEHTptXr9PeXXu02GEsenu2FsycrRb5zcIgcL8HEDv371Vf8zF46HB179pDJYeOasYrr2vGC69q5kuva+OGjepgsDXlgnMdXxcyLizs3+fy3rd7j1YvXaa5M97Swf0H1LVjZ5UdPmpQeDhsflgwe46WLpinBgM6DNiWe1DYx+CM3dfrlq70QM51wyC1z9DByszKUZpB4LrlK8Pi/Obt26pH377ub3Y6rn2qd3/ZZ+AgtWhjgOi0HXTftmr5CmUbiPceOEBFHvTlGGHtXL/FAPagli9dGkxnLHaaV85y/s2co/lvv6Mt6zaqrwFpHlOTYLHGPyoGbZu6E9t4pPd697+F/q6nJo9P+v9LIRJWDK+pEICaPnPF0WxC700x3yDumwppnhFA5Ol/VngzO8fuQvwwrWiPfxUH79EOpaZK3Jhx77uwJR2NA+UXwnC8qMn9iJtwEDHTJ5En/2EHLFjvtiMAzJ59e1VgwZfnEfpeAygOT25ugcfuTKa46CwrK6pD3KSmTauWAaSwXglhtt3gBTti+/fvCxoTQAwmKQA0zRwuuq7DjodNAJhzqKquCqDi8KHDBn35IY9qDArhDyAAEME8B31aiTvhHdu3K7cgPwjBuAA75i3CHkDAM4AC4BifAV1xSg3Qhlv8ABYBXPCOSQJORaC+Ey+EMIfQ6hAnYcXr/5XgPfIf6wgEwCFt8Ac4iVo5QALgAODD5gPSgfYLMATAaGGBHtbvEKbDGTJ4SABgcw061hoU7DZgA2TkNgLfNi6nz3z2M6p12fz2t78LgObsc84ONrrIH7RFACZ2YrIjk/wkbCjyygJvwBrPABZMQcAX2i5AImY4sMtGPsc0xm+UCfkKqCGNACTKh4v6xLouQA8mRuCJ8ovGVtnwgBkRdsai4aOc8UMZYdaDMLDph1kSAB9aLfzjh3jRovGNaV92nAJqcUP+YKIDbSS7UvtbuGLWI2WSoMH1tVId2rcL6eLwdjav1PsvaKXTaEepNtZgIOMEh/oe7FE5buxmMV2V4W+0x7rsTFVy45bE0oBsu8tw3ceUQr3bbYPbflVpuebNeDukaaDj7D9gYABhdQYXjkgNHv+kZ6er3ECnusx1voUBhXlqsH//kwtXh/cd0FGDmCIDweq6KoOyto4HQ6rmva5auS0KAhCk1oRewfewhYFZAFmt+ajzC8zH2JHbpdu/84N0hnWarqeZ9AfuRxjYof2C/5T23f2hw/TrQGmw7V/qdtg9Sl3lBTkVqpTT5DyocdwM2hh8he/4D/nqsB1/hgeMIq8Nvurtr5ao3F9kN6Tyknd1xJ+eagtMF1P/GhwYgDIVpkvDoI0lD2G5RoPjhDvHT3nu9YAR4LvUYLNjm3Y668rLVNSBA/jpYzNUduCwnnno4TBwbMjJ0jUf/ajadu/mOByjr1S6yK/UlD/xQ6Q9Ev0O9ZJvXNwf38Y+iPR3qRGjgCgwCiYWYuzA/7uE31j43FNZ0AogOJkeQEgizIgHwUS8H+SKcSKpacPhHkHE6JsOH0IoxPzm9z/KR7RXhw8f0K5dOw2eFOzbZDNidNj1Hr0yUs6l8VpwVZSWqKqiXIV5Hp37PWr4dHcotRZM+M3i2e9Dn+c6xOU7mA51CmOHdL90LgChth4ZFhbkhXiaOcwObVsrNytDrVoUq9hAqnlhgaqdrratWwW3gKy4E40LAFPpkTh1po3v0WZwtWjZIhwyDWhAKAPoeI/9J6aBWjk8ACDAr9jggzD5zaHDNQEYCZ/dmuQn+Yy/4LdVqwDmCJvwuOIz4AEwQ5yEyRXvcUdYuIVvwAA2qPhG3gBM+c6USgRuUNOO9L9Lsc7wS10BhABWqRtoqwA3gAPaIYCWOGmbaGpon9i4gs/Nmza7DDM16dTTNG3qVAvrQeLoqI1bNqul8+rRZ54Khz4jhG+46Uadf9GFauayWLp8ubKctyePPjkY8V26fFkoN9LKdF4UDuwYJB/IFy7eAb6wcI8GibxDYwehPeKZfgNNFkAG3jHYS/6RVtJIOaLVor8BQKLpwi/ry9iZCFGmxE1YAGQ0Z9QpwCjTkfAJ6AMsApbRoGFzDW0eZ2OilUMzRjoIk7DIQwAUPMA7AJC0Ar7Q0pG3xAFPvFu3br2GDz9J5xnQjThpuOtNa+3aucNhpqunAWRefq4bqwU77Rmk4bwhjUErzT+XC7eAG0AD5mbsONyHEyPtlnWWWW6f1YePqsJgqeLIUZdfdkqT4yBL9h/W0rkL1adbL1UeOqYXH3lCLzz2VDBi+uxjT2ity1FVtSo9WKJFBgxrlizT9o2bNOvlV7Twjbe1ZtGyoE167IGHtWHFGi2cO0dvv/aGNq1ar+cfeEz79uxVl949lVvc3OAFO2Pu5xn70SuQnsZ6QI0HbGE0lmcs4zcYEGKLjGUDaMQBIHXO4wDq/D78BXuDvAM0OVRfqfZDPgCY3B/yZ/fB0G0AswA634J3/Ffn9B05dMSDk3L3qWXBTTb1yeHAcx1+7BaAyrIGjiQC+AKA0wnDv8Eoq3nMyHDfYZSGJoxwWC4BVKszwIPfVBr8yeXCcUr1NfXas2u39nugOHf+vKA5fmfGTL396uuaO3t2GDTmFzbTGWeeqa69ejpe8+4ydrThoshDOhvzLbZ7iHv6mUjU1Uj/kYw40fR3pxEjuXTSERgBmBAwdHgRIP13KGYjFYHRFloB4omAge+EjbCk02fUGOMKDfO/Ge//NiIf/iuNgnKiU0fIUD4sFOaKI53/K6zGcgjU+K2i9Jh+9fOfqb/zvVuXzqqy4Kh3x5BvYLRr585gfZsOafac2brEwqeiojLUCTRNCLzmBhhVricIWLRJ2y286IyWrVipocOG68yzpmnTho1atGihOnTsFBadoo7HthijxEMH9gahsc7Ca/JZ09WRdUQ7dmrX9m1hmrDanRP2hw44jYMs2Nq1S2nDIOoF6eQ5CvOm9Smmn7yhLvMewi3vjqfon28xXOoqmivCinmMII51smk9bZrnMXzeR+J7DJurqV/4izzH36bh/Xco+ucXAuSgiYJ4j4YIoMjxT2i++Ea7T2k/U4eqAzY4qJo8Q4uzbs3asM6LqWSnIkwH9xvQX9dcfbWWL1tuN48F4BvWlRkwVJZVhDUw1Jthw4aGQ7off+yxAHJOMYi5zHUq2lsDnKA94lssIwYYgBiOoAKoYkID3pkaZCqQus+JE6wrY4cn2jTSRNnhjrxlXRm7cVmvRZ0lnJhOpiEBcBwZBehkmpQpT9xw2D5r1jAai6YN0IrmDHAFb2jGcMcveYU/wkSTCP/4QdsYNWJXXXVVSCvTvqxBgz+mKtECPvbo45o/b14A+xhLPXL0sMFvc11z7TUaNXKE36WpurJKb73+uvYYEBdayDtxQQDXpTeo1nUmIz9bbVq3VW+35Y7dOysj14McZaraxU9No1RL9uzXVz71OT371ONqlttMX/nBd3XlzTe5zafZpUGGQUIYQBlkMAhzxI7GdRNgVFfTCIZctx0xm3Fwi0X/XAMEd+pBEwcQQTtUU1UR4qytqNaLjz+t1m67vYYNUdchGN71BxOghriCZtpAM9OgK6MRQGK42bU4DIw8rAtAEk072h+0TSlyHQ8/rucBZIWXvk8Rj6EdcGc/ja4b/zf5G8cscYxTlkHeijkLdePV12j1lk1hQHn5lVfqt3ffE/gB0KJ5I827d+9Ry1YtXe452rtvn8vbg0HnfWxvLEGg7lG3Yl9AnYx1hr77WMmxcOyavwTtW8yLOtfNnTu2BzMl2a5X1Kls8txcp9tvGPWSP+QF5eMvpJcyRntZXlGmveaPfppBBARPtCXaOIMVKPYzH3T6u5yaZI0DIzqI5NNxYBmbDuJ4Oj57YiWM95HiOzo6OsM4GkcND8ijQuCGCzAWn2MY0X9T+p+uQDF+wv2PwqaB4aYpj+/nJ7ppmob3cts0LPIHwIqwIC8oA/IphhMvtBssAkYrRuNOLVBNgeam4UX378br38hB6ZHDmvnGm9rjkf6i+fMdX5qGDB0S1vRMnHiqgVC19rujWb9+gyZOmBA0J+yi69W7l1YYbC1eslgXXXxREDi7PJpr446nltGdO4QJp56qgUMG6w+//V1Y60WkmJKAl0OuZ6z7KnVn1Lx5sbp07aLde/e7fmzQpEmnBc0L9sh22F8v1z/30Orep49OPf105TitEXyRP02JPKEORwBEJxY1UFDMi+P9QdEPFN2hbaEsyDsu8hhtzbt5+T4U/UMxLp7fy1/T9+/n5r9LkQ/CZAqMhfkRpABwwlRYI38Mjsg/8oH8os3zyzNhUK9qXK5HXWdKjh01iD4U/BUXFqnaQCs/J9vCtzocX0VYAPiWBmRoJytd1nnFRWrboX2YcgvPDh8AQ/zEwS/xUO+ZMoVP3ACe4Dfyx30crOEPEIuAgz/aATwfn+f8UkdpK7jHHW0Ft4QbB4Y8U6+4j2ETLovwAU9osFhPF48hg3+0cQBB8hLAGPlF0wUhAAmzaVpp49xzBUHtImedYqn543teQb6KmhcFAc+6I8Lb60HBR6+4UmvnL1SugUeOgQPTgtUW5NUWxTWk0wOidAv1wuycsG7qyo9/XGdecpHyi1P5dWzPQf3oG9/Sc48+oeYtW+lrP/6uplxygaocp8Uyot4A2u0Dxv2OGhzK3vyzwLyBY5D4ZiAQTSY4hwP/DKxYs0Y4tfU15sp5hx+nFZCHu3TnSZXBGsAPnVjqOCQHBO+Ewa3DCJbqHZ5hUjjeLGoCw27nRh4DFiM/0RDybDcxf+EnxG0nqd4udY870hPcOBys8dcZhBF2luvE6oVL9OlbP6UN6za4DPLCWsfbvvudAH44MqrOgbCU4yWD6aNHjgaj0EuXLfXAtbGtOOySkrIAgnYzYCkqCnKPbwwQAGAcrUU9pk5hG5Ej3Xbv3BXCaNmiZagvaIzhhwHP3j27VWDAV1JWqvbtOmrSGZO1e89ezZo9NwCx5q7H9Hnt2rbWgf17HWezANqJlzpJG4pT6NRn0o/CA40tfH3Q6e8SiDUdNVNZqVB0Pv8ZINaUaBTHf2eUgAaHcOmUAHhUVJ5xH6np/X9ExPEfuX8vN03fHf+9Kd/Hu+E3fm/qp+l9pPcL9/3cQnyjIbKIOAodGhNTKaHDbqTIBx1PU0J4kZ/R7bvfg3uHz617sNT6kpTWh/MWWZ/BGhTWfYWO2B0PF8MtumNGgfihQ2SEGtxnp4Q0O6CID2Hj0EN0LIanA2WEy7og0oE5CtZ6QIzcAm+E585h/jymfXaLcx1bt2kdeAqdvf2wO5JFsfmFqUXY5A9C7r3qJPUXswuxTsEXwBHhCJFm3sffpsS7SPH++PzlPWHz/nj/kY6PI/7+LYrx/UfuYrr+I3dQDDPGT2fNQCiGEYEY36Mb8qvpc9PfAOCoFy4XvwhgAuCVmW6AZiDE1HFdY1ljFw5ijWAQhEEoNigzlxE9caSWQAQth59D2PYX85v44JNf3vELcd+0jkf+4sX76I7nSLiLYTQl3MewmqY98hEJjSEaQdYoUpcAgqHt+MItQhZtGn1lqh38dVnFcGPY8T3+EY60NQ6ijhyHNgf/ZiMDAOJk7TMQu/Wqa7R03gIVePDyL9/9tq745M1yA3QC/c95XHboiBZZQP/ktm9r7fKVhjH16jtiuH7ym1+r9+ABjtOQCH4ATXYPj5wJ6dwXxw6F6UKHRbmZuRTgcb4wDRZMwJCF+PcPF/dOFMUbgBlrpgA1dbXVTmfq8/I5c3XLzbeEcL71gx/oDOdTIOb1wtyevdBd0d/4PpQhYTkA2Ajk94Sbisvu4D3UA66Utiz1/l3Hjjs8+C4VBwCP/o0a2WA+SX9wYnDJL+HR36XXm5nGMkyVhOOwA/KFfKPMSktKA9A5evSIB3rtVF7K7uiGAHag4paskfNgpKw8pINBAHWGNsMvfRf9VG5ObjD9wzrcsDSCMnT/Vmi5i/av2oMa+jv8UB+qq6vcZjv6XaU2btocdiu3bt0q8MUACc1ZOgv2/MzyAgYeyFl4JhzqOPUTAMagMtbVDzL9XWvEqDwUHhWAgqTA0L5QobhnzQvrYXCDHwqde/xxoTVgxIlbpg8QkPilMuCO92i/YsXAD8/4457GyOghVib8xI4M93SGTH/AH5WK93RshA8/jKoBefDA6JowGDWz1oX3jBDgibjoRAGcPHMRN/FBNJg4quAbPJEO4sMvDY+Fu8SDv9iZwwcNNYaHW8KEV/iHB+LlGb4h8gmwCr9chAPhngu3hAMRJ3FTJqSL9whW8gUeIOKD35AfFZUepdamOho3dqYV8j3qZtE1a6VYqEpvxUhs+47tQVtFIyd/8/Py3TmUhbREjQkdH9vIYzmn0k1H5bS6Q02VB5ff+x3TG6EeOE/4hnV88oDwyE80b+3coRUUpBZpI6gPHzkU1Pfl5RUGfimhzLQNID7WP/IFQtvDRV5Q9lHDQR7hnryDbwAcecc38gX3fCMdfIMX6hzfKXfcwDdx45+pSeKNz5QTeUw66GR5D1EekUfiJ3+og4SHu0hMXZAPlBV+8E/chIfQj+mgrkRNHOmDJy74R5BD+CU/KDPcUqdxH8Mk7qYgNQIx7o+n6K8pNXUXw8BNDJ80kE6ENxSmkRrdIMQBGhD1IRDCtPE+1lkoxhvja8pHfIe/+D7mW7z/W9Q0rEjHpyPG0ZSiv/f6BvE9lgNpieUJnyFP/NuUT8KJzyFe54VvfDl+gILdBKvpbkMOJZybuG/rNn36iqu13EAsz/3YP93+LV19663OW+BWo3fHk+1wsVL/86/+q568536DiHoNnThOv/jjnwII+caXvqyZM99WUavm+s5PfqjTphoYGTgtnz1Pd99xl1bMW6TKI8dU4bYQBmUFOWrXo6vOuewyXXHzx5VlEMjO5xzzl+s4927YrMfuvlcvvPC8duzaqUrXb/RmRUWFKs7N054dOzVwyDD95M471P2kIaqpr9GvfvwzPfqHu9WzTQeNHDpcp541Va+98Zqe5cQIdkY7fwrc70yeepY+9bWvqk2P1G7HhtKKcFbmfX/8nZYvWarDe/c5vFrlu84XtW2r9t27avoFF+iiq64M6xMDjDJomvPiK/bzRy1btFj7DrjdUy5Z7kfcPnt1767rb/iI/VyutatX6Stf+Lx2Oa/z85oFK/b/dPttHkxW6Z1XX9GjzsNlcxaETQlhEGJgm5Wfq3YYf73ual2Cgdv2bVy+loOhpFMUyrixbv1VWw9fAYSpMg8DVVAhhemPAfzxHleh7jW+8G0AyWFdHC+o+9RjvvE+vHqX8Bvr2vH1MPL2QaW/y8X6AAgEGp0HBYQgi+CIXUWAC4QPbgANTN3wjBCjI4oAAqDDMwAGQYUQojOKlZBfCh9BE4UJAhEhgnu0coSPP8KEjwhEeOY9wID4iRsAwjf4YkEtggxeEWaAlSi04IewIhAjXswQ4AchHHnDLfwiNOGD74SBoINv/MX0xvcIVNLD9A/rXEhHTGes6Hzngjd4gG+umBfwTf5xzy88EHYErfBHPuCH7/COH9wj+Mk/iHxgYTN2deARMwwsgM3ITFeteQJwYQGfLduHDh4KVuhRjVca9GBJu9J+OCaIcLBwv98dHjurLFpDB1NWXhoAwVGDFjoEtGNcEN/TPDwOaQ4dA8ZM6wLAoQ6VlVU4/Uecr/tCHhw5ApBh1Gf+DQ4PHTwQBgP7D+wLeUuc+YAph09aCAe+KFeeyRvyCX7Ib/KCvIp1OJY5+UhdoZwoG3jBP/kX0uln8pO6FUeugBfqCfUBtwB5AA5+KGMWZ8MPcVM2xEW6aUf4g0e+w2MEesRFHLghHMqNb6QBnomHekvdhg/Cow1S7qxXo37t2bsnTFUwEs7MStUL6iPhkTbiJu3wyjcIHql3vCfMWF+4P/6C3usdfqP/+BvD5zdcTfxEN0E74SBCKPzaXXQT/UO4h3gfKd4f/y76jfdNv8d4j79vSk39NP3O/Xv5ie8j8UyeU268p9yg2Ec0veJ3vnFB8RvUwA/3FsR+m/qzNA1aMX8kT8uOHtFzjzyi/QY7tIUJk07T4DFjyE4DDvdbIR8zLITdXly2HGI95/XXVV5W4vp2VCPHjVF716PnHnpIm5avVI59njlturobZP3gW9/Wl//h81q9coXyWxfr5Gmn6bJbbtCo6ZN0pLxESxYu1Nuvvqa1S5Zr+pRpYToaDdryd+bohksv0QyDlOycLH3zB9/V9//933TLZ2/V+JNPVtvcfK1ZuESbt2zSGg8CJp46UUUehD3/6COa89qrOuQ2tGTBHD3+yENKz0rTdTdcp7PPP1u7tm0J9s9WGGyVlpTp9DOn6tihg/r6Zz6tH/3r17Rl4wZ17tZJt3zuFt348Y+qS9fOBmaLtcn9xtuvvKanH3xYowcPV4eWbfXbn/xEX/7sZ7R76xZNmXymvvS1b+gjH/2YrrjmmqB9x7zIgrnzwq7sloX5euaBB7R/52531jUaOHiIJkyfpnvvvFNfM+hdv3SpBg4fpC997zZd/tGPGHxdqfa9e2jRmpVhDWFeVraGDx8eNqc0Ld9YT6H4vukV3oc6Z3eNdY9yDL/+ow/EWXgX/uhnaWspABbaXOhreY/bVJjQu+Hj5rj379c2Pkj0dw3EKBw6GEbz0UZSBGF0JBQgQocpMy5G9mhGEIIIGdxzj4Bh1M2InjAjOOE9O5RYMMz3qBlA8AB6cEccCB8W5eKOtT5caBngE7fwiHBD0MErgjtqNKJgw0/kEeED/wgqwoiElgR+WIgdNS18J72EgSBkXp3vCGMEHt9IJ/Eg8AibcAFupJH0wDdxEz7xR2DK98gfvMMvYIGwoxuEP+GT/4RD/nLxTFpJP2VCPuM/ggT8RpCBoC4oLAj2lWIeNHdHiEaL/EUThVmHsNjeI11MWBw6fCioyuGPcDEp0bNXL/vvpg4dO5q/fB1znjP9yFou7IBRnrl5KYODYYt2GKm5gds/YcArYAvr3pEoW+oFO846de5s3vNDp8vhvqUGeu4i1LFDR/Xu1TvkP+uNSD8gtNYCkDApb/KNMsYN+ck7eCfv+MZ6nrh+LpZ/BCy4gygPygF38EN5kaamGizyK+Y9ZcxF2gAzxIGGiTjgg7IgTMqA8oHfCHyIk/gJD4pgnGcuwFbkjYvwyCeAFMCPsOABDSJxdnSdJP2ET1y4axo2eQBRn0gP30K5up7Husf1n6GYX/ySLxgfxVAqph24EEasmaIewlMMN/zfyFOkyAd0fPzxOebJ8e6avoN4ht7PXfyNV6Sm91B0G+n45xhOU+KZTR2YyWBgQT9CGdEvkU/UI2yy/fGPfwx1jz4khsEvfyGDHE19GgM37h1PeO/4gzv3zUeO6cWHHzMQ263MnFyNn3yGhhjsBK2PBbhzyi7t322ZdrB70ya9/uKLKnF7yHLbnH7e2S6TdnrtuRe11WCeHZNTLzg/HOh9zP1Ia9ftM+3my9/9ls6+4hL1HzVCQ08aoa4du2jGi68ovbxSBa5L0865MOzeAzTMfPElzXzppaA9A+jd+NlPq8DgBhMLnbp0VKduXfTSi89bphwKp1pMnn6WWrmNvfXiC1o5b75ynT/Z2bn6tMHVl370Aw0bN1Y9+/fTljXrtXLJMvdHDerifnfaRRdq1huv6+5f/ULVHoB079dH3/7Fv2nyFZeq85ABGjFxQlj4vnP9JpV4cHnk4OHQN40fO0FL583VnJlvGxzla8DQYRo/aZJ6Duijnv16a9xpE3X5tVfrmo/eqGHjR2nP7p169qlnVOlBKIafORdywrTJWm5e57zxVliS0blHd0065yyD4FHq1LuXho8fo0uuvUI33XKzTjb/2fkejIGQQqGmyrgpHf/8LsX37/6mfsLv8fe4afoeanwVKdSt94krvn9fXj5A9Jdh2t8pHd8BxU4YogARVlx09jR83iH8YuEiiLh45jsCIXZksYOiY+IbxC/gByDHe9whFAEPfOMdFwIHwYcgJzwuwFcMgyuGj39ACIIRoYMfwo08wR/uEHYAJ74TB/4JF4HHMwKYePET+SatXBDhQfDK9vjx48eH7er4geiYEZLRP2FD+OddDIuLsHkXw+Qd97znin5j2qHoFwEPkEXoQuxw6tS5U1j0GcME6AHs4hoB0oy/mIeEGcMj/Qj7CE55l2ngFXjOSB0pRNrC9m13A6zTeLdpN2njuIeIn4twmfKGj8KiZspzHWLn1NbtW3X0GCAktRaD9Wcs9EdLh10vNFYRaMALdQq+IxiNfPM91leeoRh3vGLe8Us5wQ9Tj4AI8gh/8A0fuInpp45GjRNxEBbgDy0WAhmwxGAGnnDPd+o0eRwAlOsIbYb3lBPCm1/iQngDloiD79RJ3FNG8IXxVcwljBwxUt0MjDGCy9oW3MML8UW+I0Ue4Zff/xeK4ZMXhAVoRHPHjsHPfOYz+sIXvhCMpmICgkHCkiVLwqJkfmOeUH7kB7sksWYPmEO7CH+kH00ufrCsz5o2/FDHYn5TB3iPtpGp1ljfuccf67nIQ8qNfOE9YREPJiioL4QFPxiC5XxI7I3BL/HEODB7gcV7dkFi44x4KFvcwi+mLfhOmdN/sEYMA7SArttuu01f+9rX9Ic//CGkh/Zz2WWXhZ2dpAeTFuzKJP0LFi5w3JwkUalVK1eHtG3bslVvz3hLSxcv1QEDC4zlhmPEsEHFRKTzPg0DVpRJncujzq/q6oOpCQydyoDh6OFjYVMErSAj2wOmnGwFszRuZ64Vyk/LCrawjNJ09uUX6+Of/2xYLP7Tf/mmbpl6kS4bMEbndhuiz110lSr2HVRpbZWOZbsu59l3oePIStPJp45Xxx5dlWbgNX/ObP3qtu9o9pMvaMUrb+n7//g13XTJVdq8eYuymxVquOttp9493eA8sHEeZ7qNu1d3ONnqN+IkFbZupzSDsjQDRHiuq3Obrmf6r06b1q3QzDdeVYnbHa351ClTDBRHqz67UBVpuarPydPk8y/QjTd/zIOdQtU11GrZuuWqzKrVDf/4ed327/+uDh7QP/zII7pw8mSd1negTjbAvHD8BD1y9z0uE/eXzlPqDMsoGIiGXiN0IRm69hOf1E/vuVt9Ro7QvJlzdeOkczSpRTdNadVNVw4bo/t+/DMd2rtLaXmWPekpSJzQ/wyleu+/Y2raacf74ztynmMH3/Se3/j9+CtS0/tIdIQ0BghhEoHH8W75hnBCKNCxMTqnA30/Oj7upnT8++PdxrREavqN+6ZphQ86eDppOvmoKaBTR/AwrYRAjkL9vcI+/h3N2hyFv0i4wVWDX4WLP78jD9i1WOeOGAL0cYUt4aYQchP+I8V8J4ymPIR4Gt81+vY9Y3Dc+N27QQVumnD41/SXMFJpjL9BsDemjC3cCJxaX6jaOfKjvKJcpYDEkmNhESuCGiGOX0AKABstE/WhKc9854r8vxc1/dbUDxR/oabhRHfkM7xD1D94QpBTtgCNqNEC/MMngpj6in9AGNrJCGZIE+CAugOY45ewSRPaYsLAH0T4bORYtHiR5syfp9lz54T7tevWhun8mDeUZeQv8hx/I8Uwm777WxT9R/c8c5HWP/3pT/rRj34ULoyeAiY4ygetIYAfsPPTn/40aGqx3I9BVkAMgxWAJuYlAEo//OEPgzkNBnhoFzGo+oMf/CCki7hIE8cDffe73w3HFZEfAFnCxhI92ibi+PrXvx4s4f/4xz/Wn//851BPAEEANM6GRIv3r//6ryG/GagxFf75z39ev//97wMfhE95xq3+ADDSSRw///nPQ5jwAwglDkAVYdLm0V7GwRr8MJABrGEiA0CKf9JFPSBu8ur227+tGW/O0OOPPa7f/Po35vOQMUCD7vrNXfrJT3+ibU4T6+wwfMqUoCNXQ+O2xboMzFcYM7i+YOsKu1Y7tm7Rk088GowjQ8NOGqF+AwcoPcd1zt+hsAjd7b5k9y79w/Uf16QhI/TNL/yzNq5eE7Q+X/3+d3TvS8/qJ3fdoaKWHlA6zixfrNdER1zZUKeO3bvpJoOflmh6K6r11utv6HvfvV3f/t7tWr9zi3qNGqJb/+WLeuLNl/X9u36l3GaY1DC/HidU+WK3p+CZBXGhH0gN5KhipDOHm7qasN4Qu4UsuOd7bZU5MJ6k98ipT1dWvdt/TZ0qDDzR6meaz2z8mse81i11lYHUKwvma4kHek/MeF1f+t63ddL4cQFcf//r39SZI8foybsfUFpFrbLNCy0Hbsglftidevo50/TUzDe1YPNGPfzyS7rhU7eq5/DBOlpRqjt/+DNdOPpU3fvDf1N9eVWj34T+JyjViyX0/5XoaGNHjyBDoMTOn44vgi3eMwqOwiACm+j3/xfF+IkbAcquUAQiGhK0KkxnosVAQ4amDMGDUEB4x7TwSxiRuCcd7wpSjxzpEII7trL7KeRH+HNewAPpZq2A/YSRM+/snkWm1VWVdlPnztNXvYGO/+q4r60OI0e2b7Mt3fDCFyGm8jt1ERdpdKftq8Gh0IHjhk4fI4kpMJjiJrVwGHd/Sc97UUxv4NO3IU0OCFs+2ZlZzhS/d1p79+qpAQP7avDgAf4dGHZAsu0aAclRM1xMBUUgRh7FOhDjgJre/3colkUslxgf90zBwdfQoUMDb2iDEPpclDffELgAMggeuUdI4x8QDECI6woBbISPdgJNbCqPGgLAYNqPNX1Vrj8YscWo6qjRJ+ukESP8mzJySnjwSRtBW8Z95PX4vInfoBjPexHvo99YbyMBmj7xiU/oq1/9qr7yla/oggsuCNo7gAzaKex4AZhIE4AT8AIIYYchQJM8wuo84AXAxS8AiTzhKCPsmPEu8kY4tHcs/scdsWjHeAfwI8+wak9eoLkkfOoLAAm7aJgPYLBE+6S80MpSdgBeABdaUcAT2irAE2Fj74slEuQt6ccf4TIIgHhH/sID/FC+8Ek+xIEC38gT+gbqA2uJqLvwxvT+/t17XV716tatu4b4XWFR82CwlPYddqPWu6zS2XWaOnWh/OgRle3aoZKd21W+a6dKN2/Sopdf1I+++M+6cupUvfzsc6rOzFC/sWP0xdtvV3Gn7qqqcRih+NJU5QEVu1jfee11zXzmOeWWVmnUgEH6/cMP6fY//FpjzpuiVj3aa/O+nSqprFCu48yrrlezunTlugvIrWvQ26+8qtv/9ZuhThY732/5/Of0yzv+XT/+6c/0ja98VV/81Gc0ffIU5btOV5UeC7tp2enolhrWlrLhB+gVMGVgzHXQeezCdloz3Nsw6ElXl67dNf6M09WiS0eDuHS98NTTeuXhx5VZWh2AU+W+I/rlbd/Xd77xbR0rLVeDwx01ZpzmvDlT43v104guXfWzb35TOc7PwePG6qrP3KrfPv+0fvG7u4QtsPJDR7Rx2RqDuzRlFxSC8YKGPj87V+vmztN5EydpYLtO+sebPqGyigr1O32ibvnZ9/WHt97Sv91/v3r1H6CKklKtmbtUZQf/svwiof93+rsCYsd3wLHTjRS/v19H3ZSauo0dfdMrUtP7SEzd0EHyjY6NKQLW2TTt/BEwdI4Q7ujg6ETj83uFCx3/Pj4f76fpc9P30PHPpC+mMU65xLxDEDDaJ028Iw2ANaZLSBudMxTdB8FpN7wnPNZg0WFCjIbREmH2oa7KHZmBSpgGNDvY42lwZ0Q/lpeTFw6rLbTgysLuTW2D9u/dH86by3ZYHHKbYXfHjpZY6B9TvUeRxFCM1qZlK0Mo0tLYIfrXT77l1/H73qk1+HJ/lW5Q6MjTOPekwfHzNbBqt+Y9pinmlrvaALQcqJ8AB/ym3AW37tRzLIzatWlroZvntFkAmTcEMmdOkt7aGoNXwnbeIdBXr1qt2e/M1oZ16+02ZRA15ikCk/zkOfLCaDmAd99zxbjfr6wjRXeUDRfToYAliPDhhfVv+A/HwTQS9RZtB9pQpqdKStxBO91mM1wtWrBmLN+8pHYIcxA63qtrndcOnzPpUulxvamu0tFDh6kIIR6ODOrcqWOYUiV51AU2YFT4wtp9ILsN/JDt/iNPApB3MsmRkCuNaY7ti1/OB8QI75JFBlELF2qxf5cuXqK1GHN1u2MQAZEnhBk1eOR3zEM0v2iZxowZEwAL33BHOwXQkF40T0zjPfzww0GDBTiivaDhYqoPd4A4jg2i3GjnEPGSL8RJOQCw0DDSVwCCeIfR1KiNY1qS6UXOhGSq8Gc/+1kAa4BDvvEeLRv8AY4oN6YzAVFchIfWEp7hgfInbvjgF3+psk8NDnFPmycv41Qm4BOeAe0APwAqmj+ANXGjBR5icJfrNhBAlwdVDJjKKsoCn3U19c53g0APUtLdP1b4/sff+o5Gd++lU3r01viu3XRKr9669qxz9cef/1wHtm43n1k6+7KL9W93/07dB/angwn5F6zKe8DDEgM24PTp11fZnBeZla4169fpnwyqv/HRm/W9T/+jzh9zmr79T19SlXmoMjBauW2bfvDjH2jbxk2uO2k6afgIXyODxuqo6++/fPZzOn3MWE0Z7WvMeE0df5ouOmOypo4YpdE9eulHBuo1Bko5GWjpDc5cLyudzsraShcsKi73DeajxnW3xnmalpMr5bjPys3UhDMn67Lrr1e6+4fDbnNf/vxnNW3IYF00cpSmDBuuX/3kJ6ooq1Ct+TrtnLP10S98XuNPn+QB0WAddD/yu5/8TOefPE43Tz9Xn7zwUl14ygRde821OlZ2TF16dXX4p6kqo0HHXP7mRnUuR7d4dTeIO3nIMDWUVOip+/6s6aPG6YYp03XruRfpvKHDdfW0c13X16mgTTtNOP8sFbdvFfI5of8Z+rs0X0FniEaHDoZONq6d4ZkpEUZ0dDR0Oozm6OjIJjolOiE6HjpSnrnoIHHDPaNTjiyhg6JTooOOAIrwiAMiDtaeAGxiJ4+7lFBKbSggLsKkU2QEy6gcovNlGgB/8Ruj7qZEXPABP/BC543miukjiLABAIQVie8Ih0jkBf5jRxwXwpN+BDPCivgZDRM+xEgY3ok/EnkJ7wgTOm/ykvDQrB3yiDfkrUFKOB7II0FsatEBdvMIscBCfPPWraqqqAxCtXuP7mprAY1FbEaoG7ducYddGdZv5Tge+OC+srIqLIZPz84M/grc2XXu3EktDMRK3OGSN+QBHxkt9uzdK6SDKQXyvLS8QpvWbnLn7HgdV3Gr5mrXsZ2KW6DxMdCg1dgdP4A3/keDs2ffnnDYMyPg3OycoBHB2GfAfS56AB5Zc3jfQe1y+ddUVod0Y106Iy9LWTkZIV8RTPxSP8lj8p48RHhhZJGDpwHE1Bc0DOwwY61caWlZuI+ajWjTjjSRPrQUDAIoH/xSDghkBDDlgB94ph6QP4AsyhqAjHvWuWFslhQTLnxyIbzRfnXq2CnwG8hoCHcHXE4btmwKIAphRtw5udmuD23VpVMXZWekAB+are3btrte7grpTJVbfrA3hAa0tKJcJQYLVQarIe/NL5pFypwBQdt2bXXU9W+j0xO1ZF2cb7QN7uEXDRRTNYAONFDkBfnFd/LimIE7/JEeAAVti7ZKO+WeOGkPXLgjLNoifQh9AHlBuPjFT9QOxXVzxAcIog0BqoiX96zzBBARJnFQHvBIm6H9xLIhPi76CsBO1EASD37wDy+UH+UFP/QzhMU78oK0McXIGi6s7sM3dQmwCA8cyM0v+Up/Eds0vOMu5jdxkZ/EyzPhUlcAgLghfVzwTXgYOsZMzEH6TtfVFvZTXlMVzLcYcqpV8xYBwNz/uz9q/ZrVrjvuQ9kB7XIJGmq3a0A25mhGGZgMHzVSrQ3Us/JzgqkJNucAzKuOleqhe+/TvDlz1czg68ZP3qxBI0Zoj9vMo/fdp5c56qo0tcOdchkwYKCuuuZqdeveTc8+8Yxmz56r5q3b6dqPXK+hw4bojRef1x///Zdas3yp+/PBGjByhLIKGFy4hmL8zECv1APBWa+8rj07dyvLZfL5r31FnRze62+8purySuU43Td+6pPqgZ0zl1e6+7vXnn4ubCrAav/JLKj/qAEYGn8PLHdu2qpXnn9ec+bM1r7de8MghL6sXYf26tenr049Y5L6DR+iDKedwV9NaYVWLV0WNIQrly5PyRV3Ohmu26Tr9MmTNWHiaWrRro02r1+r39xxpyqc1wz4Jk0+Qxdccok7pnrtcLwvPPtsiBf7YbRD9P+dnM+nnXa6Tjtzqlq1b+vyc5tx/XIGhPqX0P8b/V0CMToTOjM6XpJPx0HHSecKOKFjofOjI6ODYZoNip05QA6AwjMNmY4PIYd/OjxG1AixCJLohI7PZtzSQdFxpbQNZeF9FJpc+Cds+HtXuJngDyCIoIZPOlj4jERcXLiBVzpI3NHhR17wG0fA8Mp3Ov3YsdPJ8o0OHp5iXtAxwzfvCR+/uMUNYdBZwzNuSRMdMZ0C4ZLHdNCkDcI6+b59e8OIGM0YayEAExyszS7G4mZFHkXXeqS9V+XV5crISQG64oJigy0LYvfNZfXV2l96VIeOWVh6pJhb2aBCj0JZjJqZl61ad+TNWjZXm+Ytg+0hYi63INy7x3y5gwQf5bqTbOfOhcOv0UalOy2sBTm8y3lsQVGbadBSkGMQ1lLN8p0/NS4/+mCUF6Ejdp77BcIAUxf79x4MQAxDrx0N3gB6ABDcMn0api0sNJx8j3rLdPDAIVU7vvp6pmbMt90CDrjIb/ITAZaCNSliXVkw21Hp0bHzLpYR5UteUx8RoNRTypoy5x2CmHKK9Yw2sGf3nnfBM0UDmML2UKxHx465vu3bHxZFU/bReC1llW3QASigvIm7nnFGOCjYvxaK6Zlp4by6vQf2af/BPQ6vzqAqQ82bFahVMbtnm7mypfSQTFGR/2jVdu+hDbl8qsynecVwLla4m7dye3RcTKlQtzA6yfQ0x1B16tIl7I7daSBHvSTP2ZFKHmIPiXYGAGKRcrOiQvXs1du8uz2YT9LDbzhlwfUad+QnwJX2B+GG9Mf6DkVQRhuD3q3bjgMi/8hvfmN/g1/AGn54pn1wcc972kj0S3i45z7Gy7sYJ+8jxbj51tRvfM9vdI+WikX/EG5i/8DyAn6hpu7jL++avodi+E3jgo53B/EOd40P4cIN79EyAwaikdLQWAOYj2H4l3/BT+oza6VqfNUZdGRnslA/FQ4ALuUCL9Qvh8sdcfq5KUVL+oTJIA5/DVVuC87HhbNm6nM3f1y7t25Sv949defv/6BuJw1zp+H+mFFVCMr+j5Tq51+/TX+44y5luj188kv/qJu/8PmwwJ/6jw1DVy/Vup9gkw4cceYtZzcSDvsJaDtwCf9sOAjZYx5SiU2lJUVOjd85qap0feVsStxj3Z91ZWFQarkU8tN9Ke7YcARRp4kS49X0C+Q1pmEwVMxgkX6LfPJ/VCT/x42fA6V+zVkjS7hN6H+C/i6B2N+i2ClAsWOJz5Fww0WHF59xy3NTtzFrUwIupVGI73iO9/jlG9T0ewwTiu+h4/n5jyiGwy/UNEyuyAvX8Tw2pei2KfGOcPklXK7ovylFfzEM8iTwwZQg39wh4AuhqxqP5irLVROmwuisMtxp0T1YELmDZUoLIcSv3NHV2LthjHKMjNa/s0gzH39WZSUepXdup7HnTlfPEcNDGCG6VDfkf/ZEp92YF/SS4ZXjqPaIeu5TL2j+G28osyhX5910lboPHRwOw02vc7x1qSmjBvekqVTRgdq//w9Qz70qnRp9eprBVdXhg1r1zizNeuF57d+8JQiPglZtNGrKNE0470JlWtDXWOBk22sYYwZh8BcKIZO/fk98IX/JM/+GPMNR4zM/vDm+7sT8530qv/mQqpux7kFNywlHnDCA8GKkjm02CPcpVynCbbDi7ZdMA+GP7+Qt+eJS87PTUGehYbcZFgrrly7RsllztWHVJnXu2VvTLrtUrXt0MyYjLvLTYTkQagWhhXoRQo157W9+5Bt5Q+S8JY8AZqQjpgVC8wvAwswBdQdNWQAcwavdOYzQPhrDARiRTi7ykcEb69fiAAzCPQAGAiyjoWIgwgAETSJ+iItBFCAsthN+GcBBAEbCxx2CEUJDhXYRtwzq4J1vuAOkEVat85A4GZgAgo9P79+iVNk2ptvEM+llennWrFlBy0Uc1A34ZKB3xhlnhClNeAjl38Qv98f/Rnq/95Gavk9x9RfypxTx2fc8hlt/oMwxfLzfg5EH7rtfa9et0Q0fuT6caekAg2adGgPhh5ZQRxhuZzyjJ0+F9W7wAVfxTPkTBwO3nRu36Kuf/5zefOn5sOwB8JTlAU2tB1LUNY7uIZ9kAFRbWe3BQFfd9LnP6KqP36RcuwtHEzng1GHdDttNjU0HQL8MV/DQ8hwXWi2+wWPKTyp9gVsPOsIpIOQT30kf/qhP9kD7oh6i2f7FL/4tDMQ++YlPBiUAALXKZUvbpW5SzwBlzz3/fNg8wvOVV1yh0yaeGtwErSKxhrhS7SyUX3jLlcq/0AOEj76Oo/cr64TenxIg1oT+sxWIjjR02iYqMhTf4b+pYItE2BF8cEG4j/dNKRYJYTWNi2c6SOIkDt6/V1yRiC+6aeqW+5hW4o/3XE3jhniO7nHb9D3hx/cQv8enp6k7LihqCCCENfcs0g1Bp9Wq9ugh/eSTn9LMR59UUUGhjnnUx/qw4M9yL0xxuRdI9yhuwMmj9bGvfEl9TxnvHq5BL9/7sH77tdtUcuig2vTsok9//zsac8nF9Hzmw+lwHBwuHFLhbKXPo48MnRwLi3xfsnuv7v7G9/T8PX9SXvuW+uK//0Sjz54aFtVms/vJfjhGxb2jPdufvaX62foAXAg3zSPgtNo6lVt4//iWz2jlm28qz+F37thBnXt01crdO9V60DB9/gc/VHHXLqowSEmnXB1HCnSGYN+lwBpRETb5Bb+NDkJe+jnkH+/ciVNmYXqPo0Ai2QFTdlxoFahHwS+jZv+khBRuYn6kwo5lHp7Dj/Oe//3AtGiIB//ESXxmMmjEUPnZLQKm3u8DYCJ/aus1/7kX9MRdf9Q7r8/UkFEn659/+gP1HDeqURg6POenXRIB7PmZvLZ/vpMOwg2hc/klv05Xpj3Ce+CHj2YE95sMgDEQW1fPVG+O+vTuHdYM4pbjp5jmDusJA5BMEe0FEILGj6UMaNQAb003TqCVA6ABlNA2MoUMuAKIoY0GhKGJZKoYUIN7vpGnhI2WGMEJEIpT/ghMNHGAsKjRxi2ClTZA2RInWn3CZ0kBWvt3y+lvUCxPwojP9CmsZWMnKJswLr300pBOeIIfpjFZD3f99deHzRmxjR8fX6hLpvj+r+pOE3r3fSij1D3NCJdwlSpZnnlD6abCCN/9KXj1L+1h376D+vP9DxiErNNVV1+tsePGhnpGPUIjSkjUBXo+wA8DHupuFqGGjwTq8AjTFwd6wwP5k+0yTned4sLQbPnhQ6qrcl/kts2h33XVtcrIzFJOfl4Is7C4uXILC1Sfk+lBmwN3QEFD5zrJLkz4cfcR4qH+EjXtJAyyyNPw3uNQtyk2BM3wQHDN6tW6zECpQ7v2wT35FYEY62BV4wCMDgP/5hOtPOlEe0yYgLM77rhDLczbLZ/8pNq3axvCqAT02w98w1d6aF+N8ojycNAhPqfz3fIkjsb3qTfvTU3Lvel9Qu9PCRBL6INBsRYa5dSWHtMvbvyYVj76lPJbF2nctZerx5hT3ClY+FVX6uCebVrxzjvaumyVju7YrbyOXXTjj7+vcRedp+oj5SrZvsOdRo1qsjLVwt/ymjUPhwUjhLG0nYWQp4PxuJjF+tXpte7VDJwaMkMHzgi00kKuYvd+ZeYXKK9HJ2UUNUuNYOsqLQDqVMlo2DI7h3dGGmyXZwqC3U41jF4t0IuMIOY9/Kh+89l/UsXBIxp21pn6zC9/ory2rZndVGWWO7+MHOV4iJxu3moya92nZimz3iDPfASB0lBr/phuyHDHa/d0vnTsdJq+pd+sY8TsjpTpTjrLMI52ftaS5hqOg0EYmDfHAVAyXLI7O3RcWf6uDNYoUgR2z6YEh58RtHopkIVoIr8ynS4EGpMcrNoxjFemI8RdWNtinoinPr1eWxYs1L+cd4HqjlVq7Hnn6pYffleFXTqrwvlCvlceLlX5wcOqPlqiouJ8FXVop6q8XJeZ02lAncEWe+dpZhAyzq2MuiAkpWwLNcfr/GhwOdQ4b2odJ6Ijt8Gl629BTJkHDIc6ZcbLWdq1fZf27T+g6qoy5TiOXt26hSlOwHRJebm2GgRx4gIaPQB7ALLOIzRO7C6MAAiQBeiK92i94vQ9YAnAFTcwMLWPYANsAZboanHLN8APGjQ0XxCgh3WLAB80XbwHbBF+XMsG+IuDKtwznVxrEEmccR3cf0XwkQ7CIwwW9LNGDADIGjHiByAC9IgvhovpCvjEXQScaBoBiyNGjAgbF/DHtDibFDBxE7V5pAE3rEEkTaSNdWpc3MMLaR/Ebs2BA4PxZM4xZKPBipUrwvo9llMApAcO7K9TTpkYBnl33/0nl99WnXfeecEP+ca6PXYvsjlgwoQJKkI7RTpIuNMC78TLLt4ePXqqrKw0rKWbcuaZDj9LSxYvCRsxyBv85TvckaNGBb7YBXnYvCxeuEirDJQqMD9jvgDcANmTx44NhmMpHzZikAeY6iAPWO/Ys1fPkA9oPgkbkIvtN+InPtJAuvB/0YUXhXXGhMHmB3bQsmxg3fp1Wr9mXWj7aHdPnzQp1KlnDKZbuR5Omz4tbEAh3F3ODzRd2FpkMMAOd7S2lA/lO3ny5LBGevOWzVqwYIE2rN8Q4kf7CvBm1zb1i7r59sy3A889uvcIa4jJZ55Z1kKacE9bIR3UF64A7hL6m/R3aVk/oQ8ohV7Sgr+mVnOffUHb3FFmtW6pSR+9XuMuv0yd+g9Wx5OGq8/EsZp4/vlKc8ew5e3ZSquoCd/6u4PZv32r1iycr917d6k6L0N5rVspt1m+sgxCGo4c0ioLkhlPPaW5L72sFbNma8eGVSo7sFsFBhns7mM3Xl1NlTatWqa1y5fqyLGjatOpo3Kzc7Vl2WrNfe5Zle3ZqU5t2qnm4FGtfmOGFj77vJa9+op2rV2p0v271bq4QA0Gk1sWLdSq117T9qWL1FBZbmFQpI7tOmv7xi3auW27ciy8mufnKMuAof7IQa2b8abmPfW8Fjzzipa/MlOb5ixQ6batapmTGzpwNAW1Bk671m3Q5sXzlFVmEGOwmWaAsnPTem1et9oIqUK7Vq3SMo+mS3ftUOe2bZRWelRr3pmpWU88rsUvvqjdS5eorTvZ4oI8rV+0QDOfeEJv3v+Q5j/1rPavXKtWBp8FLQpcFnVAVVnqaKcF0/znntZS59ua197U+rdmaffqNSp0J9uiZfMAwurKKrRixtta/uobWvHiK9ox9x3lWAhnVhvclFZr4+q12muB2aFlK5Xu3q2dFnS7Nm0MOz1bduygPPOTU2uwdfiIVrzlfH3pBc1/+Xktn/G61syepQM7tqlVi+bKL8SYZZ2yzFum87X+wH5teGum5j7xjBa+/JoWvPG61i+Zb34Oq3WLlgZeOcZxBou+Ko6VGqM1BO1jM5cHAopNFe0MllhP1qlT5yCcAAYIGKb9EF4IdwQPWiqAFoIqasMRarhFEOMegQjgQtgjiNCoobECzPAubqBh7RqghfeEx3sAFvHxHuEOiAHAEC5aKoQj33hG+CEgeQbEQP9ZEAZFIYnfaBSaaVDshWGHDHAGGEEAs04O8IRg5yI/AJKYq+GCd/ywxhb+2bkJeGCqkHVnmNQgTx988MEA3sgrrPBjdxATHdOmTQuGYknvo488EjaZ4Oaee+4JNgqHDhmqSQYbXB1dV+bNm2+AtiykHV727tvranM4gFKAHuBhlfsPbJqhpSSfoAgoAQoc+8NuTvihLAA55Pnvfvu7ANAALMRH+tj88+ijj7kOrDcQamHwd7eWO31jxo7RGQYyADjOrWX3K7yTB6QV4Eq+TpkyWWPtlrqA7TnsywHwAbG//OUvA+i6+eabg8HcsQZyVY5vkYEedQ2+yKdYHtS3fn37afwp4wPvgCcnKqyrRbNZ4zwcOGCg3fRVgesLgJMTRdB0YiqFekPZAHApWwYJaM7u/tPdYc0lQBzwSr2AV0ycwCcDCnbHkm/UV4wuwxt5RRy0DeoEeUm94vqvDAz+ninRiCX0ASGqIQ22XrUGGL/62Ce05MFHVNCptS792j/ptAsuVV1VmirdUWxZvUKLXnxZi2a8oV0GXmPOuUA3fv8HatWzu5740U9137duV0N2urqMHamb/vlLGjb8JD18+3f1wgMPqsSCuCCvyJ3jQFXX1mjzhtUqLz2i4qJCdR48SJ/5+c+V26G9fvkvX9ab992v3t376Kt/+K1aWlA98KNf6RWOcKmv5FwdVSlDvbp0VqtmhQZha1Ry9LAq6mo0eMKpOvdjN+q1V17R6jmzVL5jR1gblVPcUs2791V9QbFKGmp00fVXafL0yXr0N3fqsX+/U9VHSpVb0EL9+w1TUV6xtmzeoH17d6iqrlx9JpysW7//XXXu3lu//vyXNPPP96ldfgvlFhZpX3WFdhgwZjcv0iduvVnV23fq5fsfDOtDGszbQX/r3K2z2rdqoQObNqvi0GGPugtUkZOt8rwc9ezXS2WHDqpk225VHS1VXveu+txvfqYBp07UC/c/6vz8oar27FNBoQGBgR1ndpYZLO3btVeVLrKR503TZ779LYODNnr6rj9p9ey5BoHbtHflIhdphoo6dVGrvgNUA/jr1EGX3nCt1hh0vmQeFyxZqr4WPP/84x+rq9397tvf1kuPP6rq0jK1MtgYOGigsnNzdGjffq21ECp3Po4+6yx97ec/034DzTtu/5bmv/m6MWN1EAI9eg9wp5auXZu3BOHVoltPfeFHP9KYc88O5hA27N6mHYf3StkZ6tS2vbq1NpDJyQ81r7I6ddYmBkL37kntJkYzhEBCWwEhPNFk8A5hHncwI5gQ9gg1hCpaI4AHYA0Qw3QmggmAhtADrPEuarJ4BughGAEgACOEH1OZaBgQnsSLgIcQxnHnNFOWCD/C+c8KPYBgBJOIgKZCkzDJB3iNRzoBABHkCF1MUiCoecY/fgAIACvC4USQCBgASrzDDfkV4wQQIOSJk/TiBp5wR9xs/EDDQlyUwXXXXRfSTxjkfUwn+XPvvfeGvEMjBqAjv8hHwBLlgF80dTF8LngDOALEzj33XE2dOjXwBQjFGC/3kXd45he+KEvyGzDKmjlsw6HFww3hkh74YyPEk08+GcrlYx/7WADRfCPep59+OgA21t1h2w13gBgAH/WLNKJJI6/P94ATjRXGgnGHPTZszgEu4Qkjw4BN/J500kn67W9/GwDTjTfeGPILgHTXXXcFbS3vCJ/BAEZ7KVfyivQTF6AR+3jkBWEDijH+i+aM+ggwJTzA3y233BI0dWg+MTpMeiknpq8p/5hnsW4l9LcpyaGEPiCEvqdx5U9Drf9VKi+9QdUHD+qnX/mazh06XBcOGaaPeHR9mxv7y/fdq8PuhId5VDjlykvDzkgPI5XmzrJ5ZrqK6mtV7I4x2x3Cy/ferecNXA4c2a9hBj53LnlHX5v9nG6b95J+ueAtXf+db6iuWZ7WL1ms3/zrt5V2yCCgNk1t0tKVY2AlA7bcDGMv9/2FDpfTJsddfK5+t3KOvr/wDf3TSw9p5Mev0N78Bh3JaNBmA7LMbl31+fv+pBu+c7vy27RVWV2DBp05TT94/RX96Lkn9OuXnte0K6/U8/c+oGd/fofyj5RrwpnTdfeCufrW60/rC0/erV8un61bfvYdFbQq1Lq5c/THH35Xh3dsUFZDJRsNtbe2XAfM1C0//6Ge2b5Rz21bpymfukk7GipUmlmrA5l1OvWmq/Tw1pX6lXn9+utPaeyt1+tgUY42G7ydc+vHdd+aRfrXFx7ULb/5kQZP8og9PUOZh47q8PbdBqilYW3XpHOm61/u+Ln+uGqe/m3RG/r+W8/o32a9pFMunKbatEqtXL9My7asUG27Ak3/2mf1paf+rOu/9y1VA/QsVFr0769bf/lzfePRP+szP/meOg4eYHBZrVymb1WnnDTO86zXQ7/6pZ5/8H7Vp9fo6i99WvesW6J/eu5hfe6pR3S7Ae0vPDIffeZUg+wsbdy6WQdKjhggbVGRn9EaTvO3T9/+Tf3zPb/Rz+a/oecO79J9S+Zp1FnTw3QspxgM6txDJ7frqe4VWapdv0vr5i3R3NnvBA3FYgu/tavXBK0A2h8ECEIV7RNgAeHCuiwEH1oBLjRAaKwQwgjTCMoiwEGoRtAARSAQL9zwC0hoSvhHsDE1ShgAQYQ/C+r5ZZoqgja0LP9VYUecxAGhUcLK/pe//OUQPt8AIcQ/ceLE8Au4ROsFSItpgmf4h5iGBaigTQybIEwA43/4h38IRyERPicKfPazn9VHPvKRAAjIW8JGE/Sd73xHt99+e3D7T//0T7rppptSpl+cNuIGwED4ASAAIgBgAD7eQfDTNB8ib/Aaf+N9dMcv5cUFAQBJI7x/+tOfDvx824MDeIP3a665Jhi6JZ3YTaMMiIcLgIPWCr7ID0AOvKNl4ztxkXcAdJ4pu7DT2HxTh8g3gDlABkCDLThAERTTwm8ElITXNG1QfEc80Q+En3jxPbqB4k5d/AKsSD91g/RQpjFMeCXMpn5jWJGa3kPHPyf03pQAsYROMNFZhIVPQZORxspu9jRlFKi2IU/pBS110U2f0Pfvf1jffewpffvxZ/WFex7UxV/9hvqMHafls+fph7d8Vk//7m7VlFYHA441mIiwjKnPdKdVW61tFq7HjhxWnju+CRecr9yO7VWZnqYqg4zmvXpq+OSpamuBl4GJg127dWjvbtUZxFQ21Ks2vU4NWQ4n2+5zGlTOGqisTHXo3lPFHburwXzWp+Wqui5TOYZozdLylVduIVxC08pUer07+to6ZZivUo44ycix/6ywoLe8slJrl68KBw2zLmTo5CnK7dZDJe7kjxTlqbJZpoZPmaD85i2UUV6jyq27VbJjrzDdkWvARK7lFLfQSaefrtzWLZTmzpxDjlnYzlb4zPRsNStur9xiTLMw1Zir+rpsZVZnqcD37Zpj+y5fNdn58tBdaS1bqMrFwRquehmQFRRq2qWX6KNf+We16tddb819W489/KDu/fm/68nv/ZtqlqxTn6pMdT1osHXU8VVnKqsuS2JXqbLC2jmPi1Vb746b/M5MU4kvQFE16+kMxDDUUOQ40bhVb9ym1sa9zbNyNWrCaWrA+rfvK52OqrQMtR49XF979G599Z7fqtcp49R/9BhddcPH1KFjZ2UaOD/6qz/oi9Ou0O3XfkrP/foh7V2/V+lOb5r91ztPqgzsa53vBZ3bqtOw/uowsI/adu+sdu07qkvnLhrQt3/QUDDS52J6C00CQpLpJdbRoBEBHPAejRZTM1x8R2sAgME9QAP/+EFDgWBDoCHwEPJMoTFdyTuEI0I7+iFcwkDw4TaGwz3aF/zF92hnAAX/FWKwkxLoKUFNmtCmVFroMp32xz/9Uc88+4xeeeXV8Lx5y5aw5gnQRFykBc3ImzPeDFNVgA+mxAAdaInQZAEg2XzAujO0TgAmNGC//vWvwy/5QB5sN7B99bXXtHDBgrAhAg3YHXfeGaYk4RHQA1BEgwNPM96aoUcfe1SPPvqoDhsYNnNZBIDRBHRA+E2lsXFwdxzxDQKAkfeUAxdapMCXgS9pR0MGXy+99JJ+fdevw8YFABSaKUA4RnTZfYg2iSOh4BMQRn0gHLSKaN7QgDGFSDjkHXnJeirADuCHX/KSaUA0X/fff3/QRvHMLtaQjsb0RHDTNI1Nn6EIkACpaFEBsvAAj8QT04170k1dQntHOuAXQM7xWWjKKHPSQz1uClojRR5i3An91ylZI5bQCSaWWbvT8F+KalRffUyzn39Wu1etV35Wgcaed77GXHKBWvfprjbde6hzv/4adOpEDRwxTHtWrtAOA62jew5o0PCTtHf7Zs2dP0NlmfXK79FNw0aO1a4la7Vt+Uq5R9HECy5Sx/6D1JCWAgrpvo7t26O5Lzynw/sPKK24eTCuuHfVKm1ftiwsjB17wTkqsmBZMmuWNs5dGDRiA0+fpH7mAVihqjJtcCe3bt5c816lgtatNOa8aWrdq4d2Ll+uZS++EKx2dx42WKdcdL79GHAanFQdPqp3nn1auzEunJNr0DVV3UaepMP1tSozCGRTQeaxUr1934OqPnhIReblpJNHaceatdrocDGq2KJdZ02/4irzXWTwmqHaijItefVl7Vi0xOmr15CJEzVg4qnh0GG/0MrZs7V+1mzlmM+xk09Xx3Enq8b+ynYf0Lo3Z2vXqrVqyMnQkOmnueNtrQe+/m3d8clP60kOdl6zUlXHKtS1dRe1b9leB3bu0JZtW5Tdplgjppyudv0HGvBkqs5pO7Btp9585M9herRVnwE62WkratFMWRYO6dWV2r5kibZaIO3cs1fNu3TQcOflhmUrtHXtGmVacEw8/1yXd++wKaAhbEn15c4+g00DVTVKsyzINOjsPXaszvrkrZr28ZvVc/wEZRqo7FmxSu/8+QE9ftcvNXfGqxo4bJBadjVYs8DhPFJ2ibFurFlhs2B/rEWL5ipy/uUa/CCcEF78Aob4RaABPgBggBZAGGAIgRzdA5oASfiJwo93+OE+Ckbc844rhh1BQPTDL88Qv4AW4kJQEj9XBHxRGxSwhvMmbDYIf2zWAOT5Q0NK84aBT3b+suuO3aLkRUwbgpbpwm49eoa6giGNOg9UergOX3ThBWE6rH279tqwbkPYgdqmTTt/66N9rpecj8qC8csuv0yjRo4MvDKNhUaLeEtKS7TDdYUNJaecMkFnTz9LrVq01MjRIx1Gz7D+atfuPdq7bx+n72jMmLG65KKLXf/aaagBz7jx45TvMNmJWFfXoOYtW+r00ydr6rSpauk8KcjOUY/uXdV3QH/ltygM7tIMuoucP716dlPPPj2VW5Bn4M90LPYKnQceHLF+qkunzurSvZtaOk/JC/KYNVqAavITIAXgYtPKaZMm6eyzzg7lD+AkjZQXhIaI6eMpU6aEi3vAGoCe/EULxlQz5YaWi2lU6gv23NCykldMLzLlCCAHaKOBBJjyHXCLpgxAHsE34Id6BODjPXHCPwMD/FM3qKdxAIEf3uMeLS+gk3i5AP9M35JuQBtgkrDg9corrwwDFPwTH3xQX9CkkWeRB8A8Gr34not8ieARABcBW6zfCaUoyY2ETjC502QkFQdTbrDKyA6amWP1lSrPqFZDlsVCRpkFR5nSqg8oveaASvas06I3XtLaxUvdrWaoWZf2KmhTJKw6ta1MV/vKDBVV1If1Rb1GDFH75sXKLi3VWw/fr2NbNyizrjys9dq9aIGBzv0q37RNzS2w+rrjbtWtrcobqiy0gInsaPRVU28/6coyKAC8haOMIPPJqSWZtf5Wl6FMvvkv7K3ns7/7rTEQ00CkzcIEDZsZLTTQGTRylDLcmVeXlWjB04+pcuNqdTAQ615br+L9JXr9d/eo1GCllum3oQPVduhg1RiAkF3h7MsMi1xfaez8ZD9jgwWNBUi2+eaEuwwLZtWTktQ3gCOHBQfu0th5WadsC+i8Ggsmx5lp92kNdU5rnd568ik9fd99arCgvfyKS/SHZx/Tbff+Whd/5VMaevlUHWieqf15FlZZ9arMdfCZtarj+JYcx2KeaizIq2urlVFd5nxzfpYeUcn+vc6TWpVjxNdC0YWqaudvUat26m4gXVdYoMMlR/XMn+5WjQV+XmmZ8ipLlef8mffrP+r67gN1fo8++uN3v6Vff/fr+viUSfr0GadriUfxo08ZrZu++yV97/Undfuf7lJbC5pNa9br9edfVPWxY2aQRFMKKSHx4aLUlBHmYNLYUeo0YuSTWpfufKYeoDfLcF2oD+eu/kWDEfMCYDeof39N9yDjIoOcC86cookjRqpz27YeFJBnmEVwbc5MD+sFx40drQvOPUsXXXC+pts9hoABLIQL+EDAs/7o8ssu19VXXh3WHw0bPtQANDNsikFv2rNTV40dNExnjZ+o6b4uPGOqhvfupx0r12rTkpXat2mrWhUWafzokzV50hk6w2V9yoRT1KN3d2FEOcugdcSY0Zpy1jR1N2jM8ECA1Oe7jfRo30Vditqoeu8RVR08hp7dcWcHW3UZudnqZTBx+pQz1LdfXw9i0kN4nNrAPbsfz3O6rjAIAYhceMGFAVQBniOYAPgAXljrBfhi0wGABAAUwQYAh2+c48maOhbjo30CrAB2mGJmihPww+5JFvrHdYdoowB6EWgRD4AMAEfYxAMgAsABjgBO8BCnTiF4BbidfvrpYf0cYAn/AL64+SFuMKHM+E45wS8gjHh5T3oAXGy+ICziIv5YzoB4gCdh45YLgk/qF+FHMMZ9Qn9NCRBL6IQTmIZZu3rkgXFDWmmtCgymmjfkKuNwpX7zpW/qona9dEVRV93Uupeubd5FN/Yaot998asqq6rR4HOn64bvfVOtB/VVlTvb8vQsVWfmqSYNy/pZOv2TN+nML35WlR4dzn35Td04dLQ+1muQburWV7dOnKT77rxLO9w59Dpvuj72o+8ry6PHQx69H8rK0BF3NrXYDDMAq3JzOez+ZX+GVIZKxlRt0FTvzqgyI8vf0nXUQrDCz3T2UFVdvcosFI4aFlVzmLE7pmoLwXILRsxcXPjpz+ojX/+GMjp00uyZM3SFBc5V/YbohsEn64p+w/Tgr36tksoqjTp7mj7+zW8ov0NnlRsQllvcGGeqjGlYA7s67K8JC/p1qq1rUIUztNJ8l2PHwhncUF1nHJamMnfMhwyQDjgN5RaGgBNMVVTVGlA5fYeyclWWkWMAla7BY8armTvsg3b3/POv6cvnXa9vn36l/nnwGfrEoFO1deYytcpqrkObduuOL9+mBY88o+zySmVWVgYh1alzNxVk5WvjrPm6ceQ4XWAQdd3oUzXn3ifVviFPzSjfOjSTaGAyNf0TN+sTP7hdhR6Vv/HSK7po5Mm6qP9AXdSthy7r0kW//OIXyFFddeuN+uiXPqPxY0Yp51Cp9r+zUHd9+nO6cfAIXXvSOF3huD5986e0y98GjJ2gaZdcpexCBERIrq/Gv0Zh8aEgwBQgyD+kCntqpfsP6KHf/E53ffd7+q2v1x97TGmVFcpzsbMbNgwYTKnccGVqsICsdwuqq9KW5ct038//Tb+67Tbd9cMfaumc2W6b1RozdpRu/dTNFtTn2bd91VrAus4xmELT6FfvajtqozbEfymBDAh2fcNsCwMEg541ixbqDz//ue76/o/0+5/8TBs9sDq6fZceu+c+3XPXb/TUnx/Rsf2Hgu0+dlMTFmFg3woK5lXeLVjSwGS4XXjgtGTuAt1z52/0u5/9UkvemefGymAFHvzndo29LdoK3oLtOX8DaFEvAqD1Bd+ADYhwwzcSchzxPgI0iN2vTJ+y3o3pSta1QdEdU5FoDm+99VZ94xvf0DnnnBN2jaJ5ArzxyzfWzqE9A/QAYOJFGBC/fAsg3BcaNBbnA+QgeOc97rgAQjEN/EZ+WHfIwn+0dk3TF/0CGJmCjWviyBfSFMOAeMd9nLrEH9OwTE/jj/rAlC9rLElDBGW4g2JYPLM2LfLKc9N7fj9slOyaTOiEExUwNP1QE91h1FRq9/pNOrJjpxudG2EOksOjWKaoKmqVnuXOsThbxS2bqV3bTu4986XsPAuKBh1bt0l7Nm1QTXq9cju2U4tu3VVU3FoZBk61R45p14q1OrBkhY5s36mcvBw1795ZeV06quOQIcpr1Tp0FljL3r9zu/Zt2BTMVvQcOlx5RcU6uH2H9m/ZYoBXrba9eqtt955hGgSbYaU7d+uYR7buMYKRx5Y9uyuneVHYULBz+UpVl1SouGsndXMHW834B62A05ploIZphbqyY9q5boU2LF2hPTsPKiM7X82Km3mU31U9BvdVbvtWqnG4qs9I5c2uncKgY7pH1gNOHqk6gyUAHhrBA5u2aP/WnealVl0H9ldx+67BgGNuboZKDh/Q0Z07LGzr1bxdOxW066R6d6BM1ZTtP6gazDsYlBW0LFJOq2aWl7VazSLxGTNVWVqmnPpMdXe6h0w6RW0G9Aq7WDetWKX9B/ar1/Ahatenl0rrPbp2nuS4rMivXZu2qs7Colm71uruEXxBcZEO7d7ta4+OHTyiwoJCde/fX9l+H2qCBW7Jzl3as369qqrLLWirxXFP7Z3nzTt3UX1ulnOOlWygyRrVHi7VoW27w7Tqjn07VdiqWB1691Tn/n1873yz0OYQZUxWAFRSFQ0gwgVo+L8F6/9GSqXKl7t0UnV05x7d/6s7XO+PuHw9jCjI0dgpZ2jEpFOVVeC8TnNtcdJd+wKQsiMDnjrNe+U1rZgzV0f27GN2Tum5OTpl+jSNOfMMtzPnvd8FMBPyzcI3CMcU2LLkToXZKDAR5PEKbZn2wbMBU0NVtcHSQr3+5DMeKDhuBibXXqVuA/qHnavV1TXi+LGili2UmZMbDsqOGjdAEonlxIUGt1ns4zWA7yhTh4+CuHT/Ebe//eFdyw5tVdi8GGRi/+baQJVwUgaJUyAR23z8hrBNhBMJt1xQBBx8J51cUARsEOuwAEVME2IqAg0UmibWmz3wwANBuwTYYOoQrSE7KVljx7Q005ho0djxiXsGNewOZYoaTRdGftF84ZddrfRZ8IIfwBFxA+QAT0w1AuTYWMK6r6uuuipMfbIuDeAFMEIjRtyEh8YLd1FjhzaOKUw2s6CpQwOHFhDgBv8AKcJj6po1cBxEzzQoQBPtHTss2cSClg6tHbwz1YoGDYBGXgJaSQ/3rDWMU/G4RSvHrlHSR1yAzlDPPmSUALGETjxRA0Ofl6qKVRYaWH/P4jBod5hVFhCZ7mgzmc+r8ojaHXZtrkeGtaXav3qTNi2yALbQ4bDwAofjr2rds7PBUFe169xDrZt3cPDuSA3o0t1ZI6bAdDUIJ8eXkZGtmso6Zfplut1UZbpDdueaSSftd6zFqqisVbZ5YO1JQ3qNO3JgQJZq/eyxXRAshBXAFYZX6bjtvnGs544klbYGAxn88oRB0tDB49PfM2orgvFRpWVbKISEeIDPeXAGG3aVgeD0yxp4c74ATDksnUgaMp1qGLC3DAKvrXc8daq3OzR6vPKt46s18GOdjAVIRqaqMZLrD1nu3CiCBoOwMJ3lh3rHSlL8NhhQdcHIaM8gMkO1TlslU1XO0Jz6dG1dvkJPP/aoWnRurwuuvkK5Rc2CFoNkA/pCR+oQ2e1JPITH9G4aU0HOOwRkhdPAonyUjRkWKJwZ2mBQTH6nZWcYADteM2RfWJ+wULeINe8Nfs+ZfZkWSE8/8pBmzHhd7Tq2V1ZengV0lkaMGqMxp0xQXk5K2xEYMPFDWB8mor5RJTxuUYkHG/f/269Ud+Rw0IBVu2Jkt26hsWdO1pCxpygjpyBkQgBigDD7PWDg/OKfH9JhC+jUyQiZSsvL1Zizpmj01MmojEIcbikuG9cQt7m6GtczstWDATadoG1K1WvXbJcPQAWNE+d9lpUedVurCoAjNytbqxct1UuPPBas1GcW5Oq8qy5X72FDwkaWHINnNF9sdInCN/waMFUZOFRWul64n8CGHYfIZzXzgMx1KGjW/V8Dxw75oill+ns4pNo81zldmVnsivWzw0OrV15WEgQ9hokLDAIy8z2wc5pCpsRf39TabzXW9Umb/XIYfYavVJpTOVNRWRZsjq1avUpDBg0JZlQAPuy4BOAANi677LIArli8D0jj/jOf+UzQyLFYHhAGaAUcXX755QE0YRqFtWmcgIA77LMxfUn+omUCJAGqiA/AhVaMBfcAMRbhA4aYVoQ4yoqNB7y7+uqrg4kKwBagiPCYkmS3J88XXXRRWMsGT0zTEj6AC7CHWzZTsJAfEyJMdRIHIA2ASLiYtmAXKCASPpiCZRqc75jBADiyKYL8pJ9gipPpVtLMTlLij9OjUALEEkro/xOFjtyNkq7NbZ3/gxV31mrRIVZUlWrOyy9p1cw5HrF11snTpqq1R38I/91u6LMsjLdt26rO3btp6kUXq03HTgYkLEzOCKPg0Fk3xgEEQbzTSSNRqjMsYNxHZ1iiZbN62MCPHX+pppI6gy7DTIVzFQnDnTAHDzOiD6NruwraGn+rM5BybAHoBKrze0dOh+OIgzaKKOjEDTNS4MTR1Ps/w6Dgri6s5cKUhr+h9Wc6hvidDs6gY01QDWY2cphCTbnlFIGMdAswC8JgT6wxerRvZCo8At4IrtodIkIJTQWL4VljFsEqGj8Wd3M+Jhbp0cKlWfCGBfR+Zocqi77rKqtVV4Gl9kxl5llYZ6V4yHIEaYA3JHVulmqy0gysAbJpymOzBAyYP4+tVZvtWz/mGWxRHlUcXZCbEwAXIBkDuJQXvKeOsSHj+Od8Nn8sxr/3nnu0bPESfcQd/+BBg8IB5RnZWc6nVJgBFNgdi7CZasGoJcKRtTisoWFtEIKGnX3RBAEC8MwzzwyCCsEHiECwImzQVhAeo340BwghtA+M5hnVs+MN7QCLmNE68B4BRnhoHuI0DSN94kGQoVlAuCGo0GiwBoddh8ssDHGL0MeY5+iRozR39hwtWoy9NgMd19/efftoyuTT1aFNax3bvkt//NUvVGtec6iLrlsZWbnKK26p6Vdcrk6DB7juuSw9mMhwHcMg74wnntbyWbNdZgYroZ45jw1gT55+psb6qigr1aK3ZmrZvEUqPXjEJZGuateRdNcFmkdBs0INGTlCYyedqpzC/FBfjuzdr5mvvqb1zteyw2XmP0dVrjeFrieF5jnHwKa2oUZVhTmaet11QSNy352/CRtf+p18kqZdfrHd5qvycInmvz5TC2fPVbnre6XzJ9f1gvWQOR4sYfT4pPFj1GVIP7Xs3EEzn3tZs55+KeykPuf6y9Rn2AA9+O+/1oFNO0J94lzI2qxM7TiwX6WVJaH9pXuwUVjcQkNOnajTpp3tdHmAcPigls+Zr6XO5327doS8pvozssnOzFGz5sXqN2SwRk2cqPxWLfTy668FcHHV5VeqW9du4VD9l1yfjrjOsaFg/caNuuDCC3XUAPk15wuL/jHHASgCoDCdBzhjkwD1D6CEjTY0Suy0BLxRjwFJ1D20WAAZNhGwGxM7dQAmdq4C+gBNaLEioKFPYUfrPW4r3AN6AFn0bwAfQCHxUL/RsDFtSt1/7bXXgoaPdWCkj6lU6i2aMtbPAbrgmTYECCQ9tC2AJfekCbe0Feo69Z8w0MrRpkgr31inBk/33XdfAKKXXHJJiCdSU83jh4USIJbQB5JCtXQn4X48kMfcHvm6ERqMVHuktmTObK14Z7ay3KGffuEF6jRkkOrcKbEoPq2uVlXHjqr00CFl5WaqoFVrVVnIzJ45S2vXrA3gpc6j4LyMbPV3B9qrbz8VWoA875F59ZEStenaUdsO7lV1SamyS2uCYdFJV1ykFh3b6MDefZr3+gyDPXfI7qSRU/kWEqMnjFev4UOVlpNt4ZYa2Vk0GbRUademDZr55us6cvCwwVNKk5BpoNKlRzeNm3S6BWS6nvLotMQd9eiTR2vsmHGoe7TQAn3mvDnq67QN6j9Abz/zogWkhU9hoQ44bRikrXZn3NqC44zp09S6Sye9+eJL2uvOrIsF+M79e5RZkKczp04NU4zz3p6lHdu2u/NOAUG0TOMnTFA/j7LLj5Zq2yoL+yVLw0iY8/HK3RG3atNWEyefoebtWmvWm29o+5Zt5t8AyfwFQZSfowmnTwogFPMCvXr20XSPwDmnb83ipVr0xlvh8Ha0lezCa921vcZMPlVdevfS3g1b9fKDT6iQ46Na5Gv7gV3BlEd2ea0F2xCNvfg8pRUUOhct9QzAsYKfbvD4LgU0aVZcSQLoM8hGuLzjcmZBNNoBdqkNd8e+c/dO7d61O2gZWGjM6B2QhL0qBAQLphE6mFpAECIg0CogGDirj7AQegAk7EuhAUBQIHCwg4Vge+ihh4KWAkGIewQo8d15550BUGGcEw0F0zUAM6ad+GVqh/oOAGNaBwAHP2gL0CJgxwqh+4lPfCIIKNbxUEYAvpkW4IMGDwnH2pSWV4SpquGuLzdcd42qDh7Sn39zl0r3H9TIocPC9N68eQuNe9PVtZ/L6ZorVNSuZTD1AmBaNXe+XnroMVUdOap+ffqoV59eet1lzrmKky84TwNGj9Tzjz+pNQsWGRjlaZSBYP+TRqhlr54uh1rtWLlGrz77vHnfrZYd2unKm27QYfM61zyuWbnKmDpPp5x6ukZOPE1ZxYWqrijVKrelRc+/ZGRdq+pmOTrzIwCxAj1iIJZh0Nlt2EBNu/ZyzZ3xlua/OkPpZbUG+rkadvoEjXLbycvN8wCgSotmzNSCt9/RkfISFXRqp8uuv1ZbFy/XnCdfsoDP0JnXXaweQwfoqT/8SVtXrfeYINd1KUsDR4/SSZNOUWHrFjq0c7ueuvte7TdwbGGQdv5lV4YTF1569FGtNrjPdv5Nv+QC9R022G0/231MiV574hmtXrQ8rHHt4Py69KMfUbrbHOdRsjEgaIR9+V8KRLvd1aKRNpjgqCTAGcACEALwgXAHMAHE4D5qg7jiejCAGHWLaUz8Al6pv9RRfqm3fGd6krqDNo4wIfzzjfAYWDAoAXhBod81MWggXsIlzgj8Ij8QdZD7GC73hBsHFtRdnvHLoILneA/PfGOQAvAjPtbG4YY0cOGW3wjCIm/wwPVhosR8RUIfXKLD4cdXZh2aGj+5MVZVV2jtyhXav2dnWEfVzwAov1VLVZSU67mnn9VbHpEuX7JQG9es0tbNG5XvEf3C19/Q1hUrdOakiTp92ukWzsNUX16mORY0W9asVvsWxdq3cYMqjxxS+24ddcFHrtCwoYNVtWuvdqxdo1bNMXhYrycf+rPkkfm0s6brlGlTNaB3X5Xs2K35BjnFhcXKLypWhjumBjPNdNDO9Rv06sOPKq20XOeefZbGn3aqBdgItTDwW2xBumXjZg0Y5NG0BVqFgcEqjxK3Ll2hNfMWBOvwZ5x5hsZMGBcOpl48850wJTlh6mSdccUlGjn+ZPW2QF2zapU2GFhwNmP1sVJtXb/RnVp3TT53mk46ZYQwSMupAjUWzFPsd+L0M9R3cD8dO3RQ8996WznpGG+s1vy5c1Vy7JiGjRqpSdOmaZx57TtwgJobHGzfsElL5s0P5zEOHDxIkz1KHjvxFA0ZNlTtPPLe5zzYuGyV2rVpo54GWXOd37M8cu/UuYPOv+GaYM6jW/fOWrlksVYYcHQoaq6s2gatW746aPbGnzFJUy68UD06dtGulWvF2X/tevdUgQFNncs80zy+2wFTIZBuJkNd//nez9wxhXLw4AGdf8EF4diZ3gYUha4jnQ12BhicMTJn1A9wQjvFFAwjfDRjACSEDWYDAEOM7HEDQELzhYDhYsQOwCMuhFEER4A7NBL4R4Ch+UI4oU0AYBHX6tWrww45NHBo1QCMaMfQKKDxABQC7hBCaEoQxvhHSDP1hNYN3gkHXjgj85JLLtb4U05RX/Pbz/Whr/O/TcvmqnX9XjBrluoMgtt17qwRBi6VBvL793NywC6Vl5ao98B+YWpttwH6y48/ExbGn2SANdblX2sBuMIAJC87y8C5t+oN4JcsWBhOPUDTWmHhuWPnLi1aMM/uFmnLuvWqdRusNpj2cCOsnVztNrd96xZVV1VosOvKKdOnK6d1K1Xlpik9N0NHzMuWlavdzi3AczLV24OCnIwsrZ6zUJlVterUs1uY7l66cJEO79wbNFndBvQL9T+zuMASzOHkZanzoL4a6bZ96jnTNe70iSowQNtmfnau32Q3GWH9YgsPJhYbbGKwt9pdSWfn5+kXX6CiTh3dWDMMDCu1YtFCVTh9hYVFLq8BqnW7XTTrHQ/kypVjYHXMA7ylBjfLnA/rVqwKWsFwELgbfGllhYratFLnXj1cH9FLN2pgg9baAzPHAagAhGT6l7V12AxDK4qmiQECdQPbZIAj6iUghzB4BrTwHdACeOEZMMM36hkghvrKN+Kh7lCnqMeAnwjOcBfbEmHAD4CHsFlUT3jUb+o9pwywng0eqNO44TtgD/6o/4TNe4ASv8RPO4qgine0j2gvjbDQODM9ygAFPrloE2ihSQO/8Eq6GDDFcHkHHxD8Eye//9spAWIJfXCJhhZu+J9pukZtSHWNKi1EDrCYv6ZOXfv0VbM2rYOzLGWog4U3C/MPbN0etEat3ZHvN1AoP3zUndFOLXCnPn/hgqDdKnAnU5CXr44W1Lt27tAxg7zOQ/qqk4Vmte/XeyR/4NABdejXS/V5mVq3YYMqDMS2b9+hOfMXWEAsdidRoSx3Dt379Fazlq2Ume8RYgBi6Tq40wBlyTJVucPaamC1aO4izVvoTtwClH1Uhea1T/+ByjdYaNm2lQ7u3aV97jD3uzOaYMA4YNxIpeVnGQCVatWyZQZ5Wep38giP4FuHDp4pus0GXtUWFG0t7EvcgR08dkSjT5ugNt27KK2mXlVHSrRmzmILlQpt27JNCyw0F7jzP+L8KMwrUOuOHTTk5NHqOqCPyi0wV69crjkz3za4W628wjw1b9My5GGrdq3CdOqmVWu05J3ZzpuVBlG1at2qtQXSIW1fs1Yti5uHke2KpQsd/kF1G9RHPUcNVkOWnM+52mrhWGJh1rFl63CI+OotG8PRTP1Hn6T8lsU6dvSwVi11uBZaPU4aGjY8sNeNvGShNvkKUTPqeAgAjGcLZHf6ABQ0TZu2bNabBtlvzXgrnNvXrVsP5YRpzrog3NBoYSqABdWsW8EPwImFwUwPsa4FQQEIQrvFtA4ACUCEtgyhwXQhggh/CB7CwE4TWgqAHFoGBCKCFsGGQASsIVRYhIywYboHfxjbBNihISNMBBaLnRHOAEeEFzzBD9NCTDtx0PM+1+EXX3xJS1cs97c5mmcg36lDe3UxIKyzwF7idwCMVu07Oo9HqHUnDm8+rDKXwRED8XYd2qmF41hu4LNq4RK1btNWk84+W+0swPfs2at1HvAwoOjp9pBXkG/gvEpVTl++hWznrt1CXa/NMrjIz1Z2noWpy6u4XRsBRgC/G9euU7kHB+R7lx491dtAONPtLZiQcJqObNup7avXhrWA9R4w9RwyTPkGYmsXLA5CtmXXDmrfq6v5WK2KPQdVkJGjNh06uQ2MDBpWlgIwWGP6HY1pvcFpQ+PyhV0eBO1cv9nvM9Vr6CC1aN9GK91eS9w31Bo4tWjfQf08IMtiPZjDwcTJcg82asurVWQg1m9Af1eveq1asSy0CyMLterSWVnuM9IASNkZyvcArnn7tmrmttulZ0/16t9PzTwYYyqc/oo2Sj/W9IogiPqK9hXtJ/WKgQDrp5iqow6i8WS6EWAPYAOQsAOT+sIUIHUXUARgwg0AhrrBPVOVABfqI2utAO9ov/gO+KFeAaZYdI9/pgyZxoQP6hm/XNR52gv1mMEK7qm/1FdAG37gk/IlfjSygC6OaIpgCk0x7QMemIIFdJFGvlO3mRblG+/gmzSRVtofYREHC/zhhelMBi1NtXsfBkqmJhP6QFKolm5kVE4ubCL5ZWpKrLZOhwxWFr4xQ6st5PoP90j73LNVYOGeVpOm6iNHNfflV7TKHUyugcSYM07XhjWrtdONecrF56vXiOGh48XI6j4Ds6qSMhW783z1qWd0yELq5MmnavSZU1R58IDefuhJrV+2QuOnnaH2PbvrmSefCovTz7n2KrUy8IKXiv3HtGf7TrVs5w65dQs1WDjVGCDkmO8dq1brlQcfUZ5BwNlXXKpiCyfQTIPTsd2dDwuR0Six+PiNZ57Wvs2b1MYjTYT5MY+wx0yZpOGnjNWRPQf05O/u9miwQKdeeqE6OO766lod3r1fT99zv9LqGzR67Fjtdae+cPkSnXXZReo/bpSzMF0Vuw/omd/eYwBbp6lXXapWg3qpOq1WlRaQ+9ZtVqviIpVVOC8MONsZlHGocmVpuVbNW6i3X39DAww0ho4coX379xi0tVeHrl3DwustK1brjedeMPDqqU5O1+tvv6k+AwZqyjnnaeYLL2rT4mXqPrCvzrj6IqUV5OnQ5h2a+dgz5nmvzj3//LC27qnnnlOegd7Uyy8y2OuifWs36JU//VmZFnpnfORKte7VMwCx9AY0DKbQ76bAF2vDeMG6Ou4BK9QZvvF/ylZWcBgo7KzzCwRgJLRKdOaMvPmNz7gJU0gIU9+jkWT9W1g952fCiWGFe8cdQIF/EcJETDh1PPsXvgiDeGCnpob1dLhzsTClhOD2e7QTIR2NRPg84491cKxvhPDLe37hmXV+TM1nuz4xcWTXOrptux64405VHCvR4DEna8pllyjDAPHAlq16+k93a9/Onercu5f6WrDNeOUNpdc1aPLZ52jYhHFhHdryxUv1xD1/UrPsTE2aPl2dDbCff/Rx7d26TR07ddSF116tgo5tPZrIDVPDmK9gITxAh2UEqqzV8w8/7raxQ1UGgwOHD9fkiy8JBo859SLN4Gvl629rpt001NWorlmOpl13lQpyCvTQb/+g6qpK9R07XBPPnao3n3tR62YuVF5tutq5HU678Ro179ox5Ct5WH7wqOa98qbb824Vt2ml0ePGaOOiZZr9wqthE8G0j1yhXsP66aFf/067Nm0LSxZ7DBqs89yOC9xm6xtS+fXQnXfpmIV/G7cBTpXIN/h87IEHtNuDvnadOuuKj31MRQa6YaFlWEPXENJWZvBMWeUXFAbDwCm+GkGYieyIlHrjEFx+WLqnrWNjDHAPCGFNFfeAIw7gpn4AULAHBrjinE/qA2scL7744gCu0JIBzgEwDAIAQmiO2KmJdX60roCheLYmuyGJn4EAAAdARD3CzhlHNKFJQxMGKONIKuJjZyf1jQECWjAGDAAjNMIcAM7uUMATU+2AS+oygA9NHOd9QoAv3gPYSCvvuccv/DGIw14avDz88MMhb+CT9ZvETZpZTkC40IcFiCUasYQ+kEQDo4lxITbDInY/sBORnVEFLZpbMHQLPdwag52lc+Zq0ay3tWj2LC2Z+04wgYFEYst7vyED1b1/b+02kFgwf57WL12mFR7Zse5kx6ZNys8xGGrdJozKStwZdOrRS52691CZAdqGTVt1uLRM7bp2UZuu3Q1SPMrfsFnLl6zQigVLtWDWHL094w1VlFeoR98+yitq5v63kXeDseKiIjVzx7xm9Wotc4e5cdkyLTOvcw1a1nqk3d4j3tqjJXruoUdUU1ap0889RyPOPEMd3CGhyuf8w4PufNu2aKVdq9ar8sCxMOWyat5iLXlzppa+Myd0UGPPOE3dBvTRqnWrtP/oIQ0YNkSt3TGzdiXHo8eCFs20fssmLfLodd2iJVo5e77mvPmWKgz2unfvptrKam1atU5zXpuh5XMXau3SFdq2ZbuKW7TUuAmnqtYgbuGsuc7nBVo5Z5HWLVmpTes2KNcCY9T48QZOOdq6ZZuKWrZUjwH91bVnz5CXGw2slr6zQIvffEdrLRjZ6XaKO9XOJw3XEce5Ys3aYNC2j8FeQWGRjh08plVr1gftSO+BQ1RY1DxsHsC0AJkaAI8rAhbSmf6hUkTYgiAMoMcUAJO/p8qBupMqE9yE740gKl4RWJGXhIGmER+puDC5kBGABlo53kExrPDsC/8I51q7h9+wscCfEPqAQjZEIJBD3P4Q4spIVyYbHCzoUlqUVPhcQZsCX+YDwQcPmez0ayT8h7DsNyMrMyxY90jF7cVxGbAxRbhk/iJVVtWoXZfOBh79DUrcdgqaqbhZsXZs3KTDew9o09p1Yfpy8OiTNHbqGcowsCKz9nrgsoqpSdefDt26q8+woRakR7TTgxdA+9pVK1Vy6KgHHBmqOFqqHWs36dmHHtPzTz6j1StWqd/ggercvbPrcYn2ofUxQBO7GA3A9mzdotcff0rLZs8z4KoKa6rq3Q579Ounwuw8t6+lqnKeterYSQOHDbfgbenmnBG0uPsOHNDWzZuVZqCHdnrdkmV69YmntX7FyrCjMdfgiWnaAwb8GzZuDH1G34H9wnrHlQuWGCgeVYXzs0WHturrviEn18DJA6ryw8f8fWloy9ktitR32CC1db4dOXRYux3WUfO/Z8duFWbmqLasWkd37NU7z7+iFx56XK+/8IrWu12yOagYjTxl7rrKrs9UbTFRro23kdAiAZyYdkZTBOhA44QmjPdoi3iHRhWgRZ1DawpIAqwAeqgbuOUdaxghtF4AMUAP9YRn7qnLgB3conUF6AD68I8Wjjjod4ife/hDUwsYBLyhBYMnQFRc28h0OVP3vAM8whdhET9T70xhokFDG0x8TN8TJ9o/QCBTmMSHphkAh4Ya7Rt+2UFJ+gGhtJHIB34ixfb4v5kSjVhC/2vorysqWog6erugLau30LeIVoMbK5a/qdah2/PQPAjVAI4s0NxR11RUyQPyYB8JC9s4c1tXXS0h+MGgLwhZu6GRR20Hluwxv8A0WX15tcGJwYCBXobjQ4OA/bAAwoIgtXfHi4FVpjcYQVd61MqieaZQWC/CET2OKGgRiCMjI8sCOkP1FsDmOpU+d5xoCxjxP3ffQ2HkO+XiC9V9QL/Q4aHlQQizgzEYtgz8pnKKDZqET/5k1Ztxu69ljYaFbhD0pN/CL+w+5B8819Spzm7wB6jIcocXgI6/oZXC3hj+w45Npz09O5VmND90mGjg0ByFnaJAaHZY+n0QSLDnb2y8AF6wLieIKbROsOyIQlrYvern8MpCpgFbDHbDMzgk8G7+4Is8DuDLH/mBcMdtKPfGb+HFX37sL+U+1f3FtyY/o62kPPFb5XrFGqpM85WCRI1u8RYDbvKKtGLSIa4H+iuyA+Lj7FHqY1PNWSB+IjshfOplalE2dtSgd/1SPsFNo0P7wV0qPD/6P3YrPvHnB8N09aCThmniWWe6vLJdxrXKNkJf5IHIAgN5eG7Zvq3r1QVq0bGD6tgJ6zawfuESzXjt9VAHxp46Uf2GDg71YvfWrXpnxgxtWbMumDSx82DuhR2GucXNNGjkcI2cME65zQpCXSg3WFq5cJGWzlug0pJjIU3ZBu49+/RSj169tHrlau0/eEA5Ft5Tp58VzEk88eQTqnK9HzBkiKZMn6YcBK/r3KGDh7TafK030KsxYKpEk2aemrdsoUEGikNGnqTcwny3zeqwbnPe2++EOjX1vHPVpXsXvfj4k9q5fYdq3WY7eiAXNrkYRJCNx/Yd0IznX9Iug5lWXdprzKkTDDa6Gjg2GDhu15xZs8I6uPLScte51E5NNNRsgujrvBl12kRlN28WzMhYsKZMzFAwTm/ojxrbVFMCRFGWoR77l7yBQvmaKMdUu0r5o4y5f7fOmELYjc8xrEgx/BgO36iXMR7eR/cxDH6JJ/qL75r+Hs9HDC8ODmKY75We+D36j26h6A5q6i6GA0W+4rcPAyVALKEPPMUKGppck9pqWRFMPHAh2hGSHDGEwAzf/QcmCaYZ/EwTD1Oc9ke7ThlwdKP2X7gPYeDRv43ggpDQxmU0TmsBCBD8AJEQfpOOFd+YUOBN6i3rmIxFCCUVrXmwX99w7h/BgdE4PgYgwhU6FjNKiviI+YtcA4EjO3frsfv+7NFyuc674jL1GDzYeKVxGs08Me0FIAJUoYmBN+xJEWkUBuQB4Ag+EAjwi/YGgUGMwVyImYI/3CD0MfcRQBJM+SVC2pGGvCTf+AvptD/MGLCLlHzK8vtsJwFTA1j63rR1i8PK0tnnn6/rP3qjci1Yg1aIsgGQmIfd23boM7d8ShddeKFefuklncexMFdfFcomRAM5gs2bNui2b35LN914k047c/K7ZQFfUOCKvGgs0+g3JAMyf+QbfyyyDs/vCoAGVVnA//gHP9TGTRv1/R/9IBwIH0yAOIBwPmMIKOU3RJkKovG9tGHNGn3/ttuDGQ1G/4MNJtBUDBs+PKzP+/4Pf6hOvboHtyFtqbvAD9TIrm+Iw3nr9KHJvf0739W/fvObGj1qlIvTgpLvIVX44Be3FpBM41K+jVOrRpHByY49O7VyzWodPnQkaKda5xdq0KDB4Wighpwsvf7Wm1q2aoWmscmhR09lu2wQeqQTNqsN5J9/7jnt27dHl156sQFMuwC0qapMTabApd37gmfug0A3n6GVBVb9HXbR9sGv6y2Uif08P9fy7PqA5g+AGPKAX7sP/n0f8ol08SJmlm8B7fCQyjfHjxuQOx/NT6qQeIdgdzxOGwfPmyMHRRv3IIC4HGgobwcVbI01arXS0v3deUBmbNmyVS88/4J69O6tM6ZMMdhL2VerxR91xGE+89TT2rB6ja664kr16NnTXwkE/lK3lC0Ag7rIL89caH4iwIiAiF/aCYMvnnETwQluo18oDgCiH/I0votxhfrfJA7eESZhRKATw+c5Et/5FsPEL8R9TEP0D8XnyFv8heKC/hhmvOIz/mKYUAwzuvswUTI1mdAHnmhyXKE5xofGdkgHCrjINgDjFxjmbiyABwBGFpc7UhYGswaGkWrov2nI7mdYW4VtrvCODsdXAHd0QjR4x4GwpEMGtNXU0IG7I0JbhdCxP/hKdVq+82+45yXk8NnpBRiiK8TYKveZdsKV4zB4D0BE4ABoYC1ok/wcOji/YyfmgGHDNHzsWLVs3cZ+CAURgoAyn8xBOn28zzBYyahuCLvP0urdafvKRojYLYZiAVwc7VKP+7SUVgq7YE4modm/v1UzFWbh6LDCN9JJWuzeKNJx+X2jBjFYVfdflt1SDtmOj/ifuO9B/etXvqrLrrxCX3c3M2H8OP3xzl9r9+Zt4SDnimOlYbp21/YdyrUgKz12RI89+Gf1s9BaOH+uBg8aqCEGnHt37tDSRYt06MB+FeTmqOLoMT1ud62Ki8PBzkcOHkQx6fRmaN/uXVqycH6Yzs3LYft8rQ7t36+y0mPhHTl29NBhLV+8WPv37lVhTo5qK8p129e+pp//6IfqZuCERmZA3z4aPWy46qqrVV1dFQyGHj18yGBxm/IssKtKy7Rt4ybtdXyYzcDmFrKutrpSLz/7vGa/9ZZOP/VU3fzJm3XqqRN18uhR2m0wtnTBfHXu0MH58hUtnT9fxQWFwcYcO4K3bdqsPTt2Kt0AGK3VwX37VWpeSw4dUnFeviaOG6tWzZur9PBhHdizV+st5DGOiimJQ3v3aav52bF1m+bOnKmXXzRIcD7mNyvUMaf9gQcf0DNPPx3sqrVo1VIdunTRoSNH/e5Zrd+wUa06tNemXTu10OBxwIBB6tShcyhbiKoMXKGGZzlPOziP2rXvIMwzyHlRCxC2o2CM2PUs1EK/p4mkh92urmOuc5jNAAjtP3BQv7zjDm3cvFn9BgxMTZm5blEP652JmMsgzBQ49jsY8MVB+bH9BS0u32rxlaq78BCAl+OgXeAPwIBx6AaHxfRnGFzZL6ct0Exl3gBYLN5n4MKu0hXsSPVvixatQp0nHn+2O7sJl+t6Xq5atG6tDp07K6+oUPsOHdRv//g77d67R927dQsgNj8nV926dFW37j0CyAHcOahQBuRtU2ARwUtToMJ9BCX0A/wSTnTL7/H38bnpdfx77qGmz02BGtfx95Hicwzv+HCbPscLeq93cfcmcTf1G3+h6P74cD9slGjEEvpfQqkO8a/uQkfVCAaMpKjJgCW65kDhOfUbPpp4rjPyWrJ0ibZZaJ1+2unBgj8jeADUkWPHtN3vMTXQomWLYKiVBblsN0c7xIJpwmf9DVqAw0cOa8+u3eHgYKCRu3nlGixkWrggNBAUuRZeHD7ON+x+MfW1bs1arV2zxqPpM8OaFg5BLmf7/MrVatOylfr07uXOR2EdB2lksX91jUGBn1l7sX7DJh04eMjCtkeYbt1rwYxZhZLysrDWJDfbAMMghKnLGgt2ptcAE4C9cgMPzFWwsBvK4/gY8s3fEFpMrbGYnM5v6bJlFsqd1IUF+hYgjGLz8vNC54kcqzJIoVtH+4DGK9tXusvimHn7h0992uHV6E+PPGzhWh0Ea0ZWTgAZn/3kJw2uFuqTn/ik2rdpq598//s6bcJEzXjjTV1z9dV66okndLl/O/foruUrlmmoQeiDDz2o/QYnn/7CP+ibBjLnnn+ehvj9s089rR3bt6tPn75648039Z0ffF/7DL44SgbDkaw5ueCiC3XKKaeoWVGR3njlFQ0fOkxPPvGkDhrU/OAnP9Zv77pLG9et1ze+9U0VGeDd+atf6vCBQwa9rTR3wTx974c/1F2/viuYKuhukALQGufwsAX3+3v+pM/+4z/q/EsuDlOaTz/6uH57552aOvVMXXL5ZXpn1ju6/957NX7MOL35xhv6qkHf73/3+1DHPnnrLTqw/4C++PnPG3QO0cBBg3Tv3Xerj4Hg4kWLdcrEibrupptcV7fqVz/7qcaPP0WvvPqqPvrJT4RyvucPf9AnPv5x/eAHP1T7jh3101/8Qg8/+ojmzJunn/7yF+rQtbNefPmlsPPsrLPP1uQzp6TKzWUJ0F7hOJ545DF1691TeS2K9cbbM9Td4CHHAKW6rNLAskqTpkzRuImnGNCV6NHHHw/TfpdfdIkO7t2v+fPnadeOXcorzDeIqdSIUaMMPE8L7WuG00qdAcXU2E+Xbl01cvSIYOdt1ZrVKnA9btGipUaOSB0kjZV6GmtZebkee+yxoHVi7RLtZ4LTzbT8GzNmBEAEIKGNTZ82LaxReuXVV7TAYD3H9Z76iFhjATkLyefPnac5c+cGMMZmB9YnTXRdG9C/r46VlenJp55yva5w3Wjm+rUvTINefcWVoS7z7bABOHyUOP0HXa8ZHAwdMlQvv/yKevbqqUGDB+nZZ5/Tjh3bQ/zssh024iQd8gCBennddR8JO04xrLps2VLl5zqv3I66u26zGJ+F6tRR1j6xPox1VuxYxCYdi+xZbxUBCH1UUzASgVpTeq93f4v+I/fv9/2/Gs970f9EGB8GSjRiCf0vob801tRdanQJgEj9xtES9zTuplfKLWovdkehTN++c6c2b9mi2XNm66233wpC4Olnng7CbdnyZWreokXYbYRV7KUWKtGiOtMRmLl4a8YbYREvO6bYyfTOrFlhIWl5WbletwDCzMC2bdu1a/fOEEf/Af21e/eOIGAYGe89sE+7PHpeuGRRWLD65lszdGDfQXfC+4KGIMfC5/77HwiLVufNnWOeVoZ7OnTAA1oMOmwsT283PwsMarZs36bDhw4Fd4uXLNbbb89UTVVtsL6+xcBtUP+BwdzBM089q7Wr1wah8aaBD4uTMbHw1ltva6/T8tbbb4cF0VnOiwXzF4T1Ttsc9vMvvai9Bjhvz3w75B07rmpqa/W2/W210Ny4cYM6d+scgBoGXnft3qUZTlfnDu3Vu3t37du2Ux+/7nqtXrZcMxxHhYX0DTfeoK4W0K++8pKaWUBu27FNQ4YP07p1a9WyTUvNnT837AAbNGSI1q9dG3anYV/rHftnmnOswRAaohUGjAgvplpvuOmjBhlp5uutUFNQfVxrYTjeoObF557Xc888rxHDhmv3rl0qs5+zDegWLVwYhPA07Fw1pruktExf+OcvOW+W6m4DqSOHj+i2b96mmc5XNiacff4Fmjx1mnoZAA4YOCgs0k7LztKWjZuC8Gfab7SF6cpVqwKgbdu+nTa5Hk07+ywttkDGCOuok0dru/P2CdeLs86arnMvON8grHdY4Dx34QJdde215nuC9uzdrZlOT4f27VVaWa5Lr77S1bleC1y3xo0dp/UG9WyuOHLwSNBY3XzLpwyeuwVQTT0oNYgZOXqU2rfvYOnHVCDTUM4bX5i8QNPFgAb3l196mc4/9zyDlVN0wGB0tutf186dVVTQTAsWLAxuAOkPuH4edZ707NM7mKo47PawxMCOgQl5NNx5fOP1N3iwcYbGnDxGzZsXq0vnLgEwr1y2Qn39+2mD9d4edMAMYcIPQC/sBDQoufSSSwJIe81t6rkXng9tEDMgDEZok5h/YPE4v9c5ry6/7LJwjiGmQwBPtIWXX3lVp02apBuuv97AbJQ2GHBTd+kvqAMr7eZMg80zJp1uNuq1YvmKAO46dOqoJYsXhwXq1153XeBj1+7d2rVnj4qdFtpExw4dwyLzPgZRK1yvBw4YqE/c8smwIJ4TGtgxSBv9swcFTE9fftnlweo9pyVgyoENQoBK3DFQ4MxGwCPvo5V6FupDsY+L901/m9J7vftb9B+5f7/v/9V43ov+J8L4MFACxBL6X0o04P/slVprwH1YE9aQbtBzIICSLAuktq3bGigNCB17L49wsS/FqJsphAED+llopQdr6YyMscEESCp0J89W8ZKSUmVbcAOeamprVGrhwYg+z4KiU+dOYVs4dn2wfVNTU6e1a9cFAQh447l58xZhxEt4HTq2V11djb/tVps2rUP4WPxv2apl0BwwXXPo0BELqzQV2f1m84nwQzsFmGpld4cOHXT8Zco3qEFDhZCoqqkOtrQAg0eOHA0jdcubwBdbxeORKdOmTVWlgSVrgQ6YP04UYE1aybES85gbtqs3Mz9oDJoVFgbt2bChQ8P7zk4rGrge3XsEgJCRnaHRY07WVIe53ml+7aWXtXnjRl1+1ZU67+KL9dFPfEynTz5d7xhIABovu+pqnW+h275rFw0bPVIde/fUqHHjNWrMWBVYEG3YtFFjLKg6d+sWND/tDQy2Gui+biFbXV+n6z76MV1/88c1cPBgvfLa6wa6B3T9Rz+qM86cpi49ugcgV8jOsw6dgvZzt0FsP7vtZYFY7DIYbaDAtNaKFSt1xOkZMGhImDYbMHiIRo8bp7yi5gZ4H1d/g4szpk3XSIO6hRa07yyYr9btO2rg0GHKysa2UVpY99aetWHOm7YdOoSzC7v17Bm0Rf0GDtBIgy9OPjhSckxLDPp7GIgArFasX6O3Zs9USwPXoaNHqHufXho6aphatG2lrPwcdezaSSPHjjbfg9THfLdq11bt7JaajW26UWPHqI/BH1NtX/v618IC/yHDT1JNfa3zeGmY/sPUCAA7gC4DHswioG0bNmxoAKCbN2/SySNHuU2kDNhu2rIpnEow2OECDleYX2x1tXPcK1YuV1GLYp1z3rkGlKMC+Bk8ZHAA4qyvQ6Pcn/ZjIF9aVqoNBuoIXgDX/AUL1NZh4D5Mu7m90VTBhlXma8nSpUEbPGbc2BDe8hUpg7sc54MNNmy3hfhchtQ/BjMc44M2ijjY+Yd7dunRrgF7PXv2CGHOmzdX+/fvCzsJWcO30wOZoAn2oAJL+phwwHwDuwCJl/aAwVzyhx2EaK3YuQh4au/879e/X2j3DIbQoA4aODBscFhu8E0YGOmlTyHdACv8Au4YYACyMMWAnSzMQrA7kPABlvDK2ZLscIRIV6JB+nBSMjWZ0N8FRZV+rO7V1RxonLLhxCiY6QoWnjI65R3EfZAM7vfoFAmDdQ1caF8QINzzjXs6f+Kgc0WI8Y74uI8GCLmPW8bxyxQF7/ItbAA4rEdjZyLhABrZjs86pzy7RxsE4MNOEVOk+IO57MYddaxnwRxF5KvC6WBHZ0VZReosPnfoCGCs1lc4XqZK165bq9Vr12rqlClBKPGdfED4sOAbUMF0KDv8ECTwCw8cLcP0ZdiZ6D/+oW3Ms7CCEKxM6bJLlHV5WY4fN9UOO6z9cToxmUAew28UhFnZ9m/3ZDvlQhwAXTRc5D9r9cgjFnmHXYcONBjypFwdX9jZWtuQ4pdw7TbsIPC/EK6fmdIijcRHmrKyMg260ZPyPXVBHC4PiIdf3sCjH8wTcaeF8iJO0hfqlwFHrYE0OywJi3+skyLuVFi8bnQbQkytYYIyOKsR/v09VW9S9dX/hQFBWDQe8qPGgCDX4fq73bIQ/tmnn9FPfvRjtW7VRh07dQ1AnDr2xS9/KYDhY643L73ycgC9+a47mCXACO+e3bsDQBhmEHnRxRdp7tw5eu655wPYAYig8X1zxpvq07dv0OKQz/fde284+urCiy4MIG77zu3qaCAKwAA8ADA4G5BzB7ExBdgBwGGWABtSHPuEhug3v/lNAFCAFKbkMKQb2wtti+OjGIhgMwrgQlgYE4VfzuOkLvOOdsQz2mvSjKaJPMXYLvWZgQZTgmijmOojTKYCmcbnmQHRww8/HMIjLMoGwDV27NhgUuLBBx8M7ZrjphgwwRd+GOAQP+GgxTroQRqbUgBRpKmnByTESbo54JtpVYyy0nbwS15hrBQ7X+QZGjryhrwnfCzak54bbrghlFdCH25KgFhCf5cUq/37jS75zLQmUhS3x7sL75CwODToiG6aNqf/6zmI3+iO7ynvQT3FFKpvly5YoHvvvsfCq0g5ebk6xcJi7PhTAigC2LDWyzdh8XAI2xfhhTCJIStHzzzyUOjoP3HrreFA4pTtqbRw5t9rL7+qj9x0ozpjjLamKkzlLV6yRMUelfft3z8sVA+AKIvdTIAB1tUYPDkETDlgCwjw1MUj93vMJ4cXM40DL8H0BLwgUB1GrcEua994ZhcogOYvvEKESkLCQ3gf7nkd33Ebn/0L4Hp3tyAfGssoZGSj/7DeDS/kjf/AYbwACqXy7a+9BMf8xlv+C/epMsGNOQ9Cmofw2e8AQoQfKYTtX/zDIxGgreI9/mOE8BXTEHg0v4TCM+7xEJ6ZUvddcM+v/3Cb2sWaituw0+9wHa8mZHf45Q/ACf8MGrgAogwOuACsrA8M711uhIeG52jJMTUvbq4WBlJoqQJoefSRAGQ/esONKnIdBRAyZcsAgAEIV4yLC+BY6zCpM3EwAvENUE9ccQ0UvDYleCQsrvgNHgFTPGN7ijBDuZiIizABdIAp/EE8A+4ASWEQ4fgYqACU7r///vB8scEjU5mAXgyXokXjfEZAIvwTFjxyT9ykJ8bFFXmEP+4JH37wg1t+IQAZ/uCPeHHbNEwouiX9EOHHdwl9OCkBYgkl9P+LaGmN/WkQquFFIxlkubcNZ1/+/Ec/1qAhg9W5S2f17tVLP//pzzRlyhR1695NK5ev1DqP9iedPkkb1nNcUIk++/l/0K9/8aswhcP0JcKARfpf/OpXVFJaqrt//7twqHfrlq20dcPGMG3KtNVhC9peBmTLVi4PU2jnnnee3nrzzTD9inDt1bOXDh7Yr54WRkyftCwq1osvvRTYveiSS/Xn++5Tb/s/uP+AWrVuFQDIJodfWFBo3rtq4bLF+sKXv6RhY8YEMGKpkwJkTmcq7cCLVIawM/O9qUkevSc5BAdxfDdGHLwh9KZf/lZo0W2Ko7/cv/v8n+gqm/r/W8TOvfdy934xANHSUnAuXH/Ny19iPV5g4y66Dd/CPXnm+/DYJBzfUi8jAILQgqGxWbBwgXbu2mHQ3TlogVq2aGEwaTcOAzMn+AMwHE+EH8rbV+SFK7oFREU3UIwXavoe4hn3MTwohhufueeCYlgAMKYIeQ9QDIDL4IeLI7GYwmRavdbpyDVAwg0aPgyWxrxAS44GNLWT8695i7+Rt+PjJ4zj3cd7qOk91NRtQn8f9Jdan1BCCf1/o5QYbnKBVCzYamsa1KVrd113w8d046c/p46duym3oFinTZ6mlSvWWljYeUOGDuw5oJIDR7Vl/Sa99fJrYcff0YOH1blDxyBoME2RmZ6litJK7d6+V8Ut2oSwKmvqtW//YQ0cMlxnn32eevTobYDXR8VFrVSQ10x7HG6PHv101jkXKL+wWCVl1WrXsavKKmrVrkMXDR40XLm5RcpKz1FlRY327z6k4uLW6tN7oPbvO6yjx0o1fNQoTTaoQztXVlktZWYFTRZal0ZjHU4xe0zpfkh/qhtC9vzfV0povf8VvIb7SPE+vuH3+Pv3uqCmz5G796K/5uEvF5qu93rf9IJi2MdfvH+vK8P/84ub/5v++i0wIMKrpvGmAEJ0m3LR9DvTyfyiNYpaHqZ22U3IQvVrr7lOUyZPDmdT4o6gQpj+xT33EUSE7ybCiPf88twUsMVnfrmaUvQXiWfcNg2v6S/EfQwL8MTmmDvuuCOsweJiJy3Tlmis0EgxTcgxQVddeZWuvOKKMK3KcTpMLwKgCI804T5MdbsOA+Ai8Y13uOU3EvHH/IDneMXwIO6b8h7pvd4l9OGmRCOWUEInmGiC7pIDUGGqp6aqRtk5qY6/uqLKHTNYJisIAL7lZLN2jfVh2FtCG4FhfQtC/1ZWVIf1RghTN29lZuc6/JTxRLRuYfrDApcdaaxlYr1RWL9kRxjERJgAmvgN0zv+xi45CC4RMMQJhTVkBo/VlVXBPhPuaxvqgpkMtHLBzhTC3ZcdB5DyXyME218L54RODIU6+h7l1xRUvJ+bE0GRF7RdrPOi/rMY/tRTTw3t6Pe//304vgcTIkxvstiftV5oyFjXxaJ5Fua3atVKl19+eTD/wXQ/GwRwS/1Ga8ZUPSDsxhtvDNOYtJumYPF4inx9kPIqoRNPya7JhBI6gRQFGcQdFzsOWUjPH/coy+rT/GRMgpkBcaQSgIpRtoFWOF6p0bhmdl5OuAfCBMOt9XVKNzBLzzSIIlyWoTisrJysMD1pJKWautqUQs7hysCLNVWs98L+JpAL/3wPF7jIF4viCQNe5LAzHVZDuoGe+as36MLgZjjKiHD9B5HWqCn420LoL3mC74ROPL1fefE+fvsgAIumdavWgAszFyy8x5wEO59ZuA9YYrqVQcn5558fFvuz8J7BC2cbMjWJG9aiAbg485D1ZAw0WDeGZo0NBNj4IkzcMV0LaPtbIAz6IOVVQh8coltNKKGEThA17ZgtQsLaLmxwsQMPbRKALCPboMjf09FyGfhwrBJgB+DFcTJp2dmqs/t6Xw3sTrT7dAuNNAMlLPJjyDLN71k4j2aN8wYzsnPCexlwZeflBgCVxmJ73OTmpc6hZDrGYTWkG8ihocvlOSu4y8rLCxbGw0ypv9eaD9wA7FjPlJOTqdyc3JSBV+I3/wipvwhKwFaAi76OJ75zJd1TQv89oo6xSxNt2J133hl2W8ZNAUxZspCeBfxotDDfglvq56OPPhoOo8YMBusiAXOYeQGYNd0MwD0X39GIAdio28dPUSaU0H+GkqnJhBL6X0KxoUYYwxXvjyfeN/1NKKG/N4qACPDEbkU0YKyfRBuGGQpAFGvf0G6hBUN7hkkNgBfaL9wCrJoSJi4IC8I9ACxq3hClDDoAagkl9F+hBIgllNAHhP7TTdHoKk73NSWmMqF3pwJ5PoGtO6X5SiihE0O0J65YDwFm3AOuWAfGLwaX0ZQBppousI9+uOd9JNwB6KK7qO0l7Hjf1H9CCf1nKAFiCSWUUEIJfegoira/BYreDzTF98d/bxpmUzdN6b3CSyihv0UJEEsooYQSSiihhBI6QZSshk0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IST9H8+PPaWOeip3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5081170" cy="50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%20iVBORw0KGgoAAAANSUhEUgAAAmIAAAGeCAYAAAFA6V2PAAAAAXNSR0IArs4c6QAAAARnQU1BAACxjwv8YQUAAAAJcEhZcwAADsMAAA7DAcdvqGQAAP+lSURBVHhe7F0HYBTF9/4ud5de6L2G3pEuTUVFUASliTQLCoKKIhbEXpEOIiIqVlBEigLSe++9d0hCSUhPrt/N/31zWYyIBTUKv/99cNnd2enz5pv3ZmdnTUqAAK4KQTnHAK4CgUr7C/jXKm3AgAG4nAl++OGHnLNfo3HjxnjiiSdyrn4Nk8mUc/bvI88rjYVjZbVq1epXBV2+fLm+16ZNGzRo0ECfFy1aFCVLltTnMTEx2l/z5s3x9NNPo3Dhwvj0009RpUoVHdexY8f0Of3y+rHHHtNhKlasqMPlGSTBPMfNN9+sZsyYkXP1M5g8f3fccUeOix/lypVTDRs2VEOHDlWvvvqqdhs8eLA6fPiwPiekknTY3DCuK1eurI95hX+l0hwOh/4RZ86cUT6fTyUmJuprnrPSWKk8NxAfH6/S0tL0+Y8//qiPXq9X+5Furfbu3avP161bp+8Ru3fvvhRvXiKgcvwFBEbPv4BApf0FBCrtLyBQaX8BgUr7CwhU2l9AoNL+AgKV9hcQqLS/gECl/QUEKu0vIFBpfwF5VmmcB8jOzkZaWpo+9/l8+pq/y+cIeH3mzJmcq2sfeVZpnBRMTk6G2+3G/v37ceHCBV1hdrsdJ0+e1H7ovnv3bl1pmZmZlyr4WkeeTA0xSlYapYtITU1FSEgIQkND4XA44HK5kD9/fni9Xv3jfYvFgoyMDJQqVRLBQVZpTmlP5cORQwdQsVpVHR/nfQ/u2ovK1WvAHCJ+/iuw0v5JcKKQOH36tDp27JiefJRK0b9z587p2VeRPiXSpv39Cj6lPB638vp8atTzzyvldqgMCefOzlCpZ+K0B6/drjLSU1Xa+UTlzEhTXluGuPpUQkKCPw4BJzFFqi9NXHo8npw7fx//qKQxKkqXZBhlypTR3ZESlC4S5BQJ471SpUrhyJEjqF61mnTHFERGRCDLloWYmAJQQZQmn/wzwexVUGbA63TDbAqCsshP3DzwihBa4JA4I6PzwWQWd59b+oxFS63L7oDN6USQNQhmYZ/Q0DAc3X8AsdWr6LhCoyJgkfgouZdDV0WORP8e8mzmltEaGVM2FxBuZWLibsJxqbTYqlU0obpsDjilkFH5ouWK/qXiTUrumSCyAbP8MtOzERETilHde6LniNEoXrIEfEFSJdIIQVJpJAGTU6ra4sXxQ0fx+nPPoVaDOti/fSdcmQ4UL1oUNzRuCJvHg9PHj+Ptjz7y936pPA23R8JaIK0KL9M2mXMqzl+JvwIrLa9xaNUq1dESpB6oX0uNGzJEtQsNU4vefUspZ6rqXCC/CJBXLZ3wsepgsqo7QkPUhF6PqkXjRqmbgkNV3I6t6r3u96nvh76oepgt6sm2bdSTt9yq2oYE58Qu3dnrUbbMNPXkfd1VreAQcfGpylK0yiKEXW6op2Z/Pln5xE/doGCVcOiAqhIerdpXry5d1qm2L1uhlnz/nbqrXl01+7PJau+mdeqmsmXVi127CtdcuUvn2eiZG0E+G4oVLI2xc2Ziy7dfI9htwra5C5GRmoLujz+tO2Sdli2RorwI9ZhwZO92FC9fFgXDQrFi4QLkj4pC83s6w2MKwfgFEi7jPNre3y0ndj9CRSiWzJ6JbelJ+Pi117Dr/AU8PuR5eF1peKFPP0oH+rz4HBJOncSh7HQkHIuTrm1Gzza3o8VtbfD1DzOx9Iuv0aN5K7Rs2QL5S5RAwonTObFfhpzK+8dA4pXR8RL56p/Pq9zy83m8Kulconqwdx/1yYtDRURc8qOkeJXD6xM/IiMML5LidtskMrnn9kiDiyxKfMolcUoam+bMUWunf3fp6ZXP41ODBj/rJ32vDCJuOdJdfrdWjFXnxV2JW7LcGzv4BeVgnBmpyp2RqdIc2Uo5OIz44ZE4fZJXnd5v4B+XtF69emndbNiwYXjggQfw8ccf48yp09i5bTseeOhB4Qwf7M4s9HrlFfR+qA/6P9EfZiGYh3v1xMsvDoFdBox+D/fBRx9N0Vqk2SKjgdDK0BdfRK+He6NX9+6od9dd2J+WqvXAlJQUSBERFREuPBWE9ydMxNHjRy+R+cKjx/BV7z7Y+NW3CD59HNs+GI/37+6MB2vegN3fTYd3n+iJPmcOm0p6HAiE64KuxGU5+Mcr7euvv9aDQMOGDVG5cmWsXbsWoTLaFSpUCE0aN4E0JcLCwvBwn4dRSHS1iJBQPPnkk7jzzjv1wPHmm2/qSt+2bRt69uyp4+zfv78ehYcOHYpJkybh4YcfxtGjR1GwYEFMmzYNjz76KKxWqx6tqSx/yTxIOqP69QccbvT/7CPUefB+hJSKxaTUZDy5YDY+PnEUh3zBKFCrtnRTHzauXQmbWwYln0d35d9Dno2eueGyZ+LMydM4d/qMjJIxSBFlNjg4GJViK6Bw2dIyAgZrdYSSQjBLxu/tt9/GkCFDtHLM68tVBSP7ogOihPCQ0AGCRDpHPjUYIVkuhJUpgALuUCAfULF+E9zQ8hZ88PSzeOz94Zjw9PMoULwk7AlnUKJSLErWrIkjO3fivmeeFUnT0V4Rf1hpuTOau2C/B+pLZiFZwi2FMEkOfB4XssWESk1NR7joToTL6UJkZAScYiEQDEPpuRRWJG7mzJnocM89SEpOwtJFS/DII4/oe6ycrKwsLZHnz59HbGysXlAzdOgLovPlh1s6m4yvWD5jJuwuN7IzktH58aewa+cu1KlXV6s0otzA7FOi+Un5hDaEBXF67z5UqFUXwm1auq8IVtrvgY/9Sbj8CX9c0vhJ8CT89PR0vXyA58T69ev1PcLhdCqn26XsNpu2ArxC/KLk6nuMl/6M+HikH/6MuKjVM136M/LAH/0QmvjlesGCBZficsn11MmT1O3lKirpcmrJ598opxD72p/mqz3rNqg1i5eqFfPnaqKf9uVXavPS5WraBx/q8IxX51eOYhfruK+EP5Q0KZxuRTGLULt2bc0Z5CRJxN8VRPIYBS0AzlRIwtrf3r17UbVqVc09kjSaNW2qjfI9e/dIu5p0OMmU5r4dO3boc4Zlty1ZoiQyszL1CiCuIKLyO2vWLO2PaVMCuEJo7ty5On52XVoh5E3l8qJ+xQpIz0zHVyPGIl90DOacPII60VEQs0TsWjM2JiWhW+tbcGzLXgRL2IKwYIUjLafEf4w/rLQ1a9agUqVKutJq1KihTSAWjoVmYVhIaWHdhfVPzJ1K5asgxZaNcwlxCBJCDvZZ0aBlPeki2di3/6iMiF54pMuQOOrXrw+RVhw6dAjNm7eQDLmFlDfBIyzAxoqOidbdmN2WFWs0EvPA9BYuXKgHkUtdWroYK0Z5nMITCocPHURYUDjK1iov3Uoi9QXBIRXqEQvFeTENBQoXxllp7JIVKunwfwZ5MhA8VbYMMs+exSRRLYKFM0w2MXQiLdg2azZqduyEUKcXvhAT3F6pZCmkxRosHBOE7tLq36Skw21ywRweIhWgECL/TsWd0UTPrN54443YsGGDnjFhhdON005UbThLwuu7RCUpXbo0Pv/8cz2Dwl5A9YQV/vzzz+veIl0a+fLl0yoLewwHEQ44Bn//Hv5xlYNQ2T5ElxHDXLR3k8eMgXVriC5khdupMLzTfUg+dxKDGt2KBcPHwCrdKePIATxvjhTpUOgRHQ4VGQ5HQiJ2zlwAj9mEsmXL6spqKl2cldKsWTNdYSJI+nrYqJFITc/QKke+ggVQXiQ0KjwCDocNIcEhuCDWAf1xwSCPHFzq1aunBxV2bXbrxx9/PCf3f4y8UTnYNcR08loiYU4WrgiPhCssBFYID4rQmaVwlLKQiFC4pFtZxB1yV3KDIJE8SDf2RkRg8fy5uLNTZ7l35daf9NxL6D/yHYzv8wie+vRjGQ1N2L1mNeo2aQFQKRYKUMJ/Jqt/NeaePXswf/58PZ/HSudKSlID5/bKlSunpYwVm5CQgE6dOuWk8mvkiaR5LCH4btzH+OTVVzHqtVex7PMpWPzBZJzedxCfvvceXLYsUTNs4tOBMQOfFN4zwZ6YhNXffYcpr7wNd4EYmEQCLNJ9Jk78EF988QVelbg46/vUU0/picy+j/aFWxomWWxJuyjPI/sPxNR33oHZ68PyLz8V6nJhzGMDYUtLxsUduzGsb389QFHhpqUSFxeHHj16oHXr1noAY9w33XQTDh8+rJek/h7yRtIEHp+0shAytSGzVIo3iFMuJohdCato3UqExyVdL0QEyyfnVpjhFXKXoVF0JxlZObem59cAW1Y2wkTylv20CLfd1UakhgOCCWcOH0GwSKw5IhjnTp5BzRZNZCTwCn+lIPMiOcyMwrElER4WgU2LV6FQbDmUrxCrR1/yGIvOAcTgsdxVQf77LeRZpRkYNWY0br3lNpw+eRKxFWMxb95c1K/XCDVr1YQoSzh34TwO7j+A+qJ6jHjzVXHzSKX6UK58eRQsWhzz587DD/N/wqiRo/HUc0/hhacHCdG3xacffohpPyzACdHm48TSWLV6Nd4Ve9cjFZ+cdBH7Du4X9SRcBowQbNm8WasxO3fvQlRUlJawYsWK5eTw6pHnlfYriHG9aflyTBk/Ef2fGYRtGzZi9/49sKdmoc9TT6BZm9bS4jl+BZRIvSQ5B5QKfZnLE9UPSo+hjhiSQ86i2kKp4n3D3Tj+Vfz7lSZggnq21bjIKYO/Q+Ry+Jsgoc+YMUNLFwn+7rvvzrnz9/CfVNr1jjwZPf/XEai0v4BApf0FBCrtLyBQaX8BgUr7CwhU2l9AQE+7SgSk7CoRqLCrRJ5WWN++ffWRvZ7PDgYNGqSvDXBO//fA5w5XAp8P/Gcgh+UVYmJi9NFkMqns7GxVvHhxfW2gZcuW+liqVClVuHBh1bhxY1WnTh3tRvARHLPI17F578iRI/raQGRkpGrXrp0qUqSIqlixon7E1r9//5y7eYM875KccrmSRNCdT7UkD3rGlAv7iF27dumjAWM9LmdQO3bsmOPqBx+a7Ny5U5/ziRjjtNk4+5uH8Ndb3uDEiROXHqzyyPfUuXzUAN2SkpJyrpSWopkzZ+pzShfBpZ7ETz/9pE6dOqXPjTh5zXMuRzWwZMmSnLO8QUCtuEoERsmrRKDCrhKBCrtKBCrsKhGosKtEoMKuEoEKu0oEKuwqEaiwq0Sgwq4SgQq7SgQq7CqRZxXG1dgEp10Ivirt83Ft/a9tfcPv9YA8qzAuQ2IFGUuQWFE85xKmU6dO6Qo8fvy4PhqL3Q4cOKCP1zLybHqHK6MJrpZm5XENKpPiojdO8rHiOAFYvHhx/WI+V0RzvRe8HkRExcDtcODUsWOoUL0qgsxmqXz9/gdSz19EgRJ/feHc38U/KmGUFoIL3rgFKl+IYCVwGSV/XCLOFxkiIiJQoEABvYCXK6C5votHuodFR7MZYQ4LQWz58vDZHHBnZcIrley12ZGVnQGP2wW33YEje3bDlpYC5ZFrVnYOKNkEG+iflod/VMJOnDihVzbzTRKuy2dFJCYmIX++/AgJDdZvf1SoUEF3verVqsFpz4Q1OAROpwfhEZF8b0G/fWLyuGExW/XLrVwwy6MyiYQpi/y8+h2HxLhEFC1V3L9uVkRPBBDJ6akoTEkVt+TEZJjMQP7ofFLJ2Xo9bmS+GJFgn8Ttf5HCAKtAUwdr4g/W+/3jXfJS4jngS1NweWCSCqM4Oxx2hIWG6XfHLW4pvIWLeCWcFMRt9okfEywmvuvtX9quuRAeuMTdmZ6MqJhC4icITpsTIeEhOg1dApv4CJFwZoWvRo5BdnYmOvTsjs8//RyFCxZEp06d0aNbVwSHhOHHtWul5JRCyZHyYefq9ah3UwtsWrAEje+6Tdz40j4jlt/lFcgKy0vwbd9ZE0apac+/oDqZzWrWqGHq6Ob1alC16uqhGtWU15Gl2put6qXWd6g+bVurqS8MVl2Co9Rzd9+t5o98V3WNiVHLPvtM3VK2vHo0trK6O8iqjq5cp98MNtDAHKKcPr46bFf1wiLUDTFR6sX7OqvsxDgVazKpWHOoqlmwsKpmgqpZooBSbqdq06i+6tnmTrVjxSr1SItbVQXxV8kSpipKlSz+dqqK1ctqf/2i1z/KYVcCJSbEYcZtvXpLt4nA7V06ISM1C8Vr1UaJgqVwNu4MCioTMh2Z+HjuPLS4625kwYHE44fQ9N57cEffPvh49CjkS7yAfEJTNp8bcz4YKTFLH8xBhpcvYLgx5P6e2HohHsEZDjRq3gK2LAeOe90IknvRwqcjP/sMQx8fBLitmLt5K76e/yMebXWzCJQPC3etQ4TEs83rQrBT4Yvp30vVXaF/5lTcP4IJEyaoNWvW6Cc+Qvb61Tw+1WE78Z3yRQsWisQplXUuXs0YNUa/zuf0uNWTXTorn5PvoUubiqAIges4nBLOwfDizvfEnV6JTyL48NWXxI8/bvrj64Ner4TXr467xK9HeSRVjy1DTev/lNq58iflcjqV3WtTdoknTfJ1cMceleX1KLvPrhz0Kz/mUx/lxP8y5K/xj0oYnx/yJSq+SMpRkfxDtzffeEMog6+HyugnjTZuyhfYIRLD9uvftx+SzELmwVa8//54nDpzUjQLDx566CE82a8fBjzyCPr0eRh2px3BQRY81OchqCIlYJcRc9OmTfp1QmkZPProY1izdrVItHCi6HV6l4vQCBw+dhDFCxXAuN49EWLzYt6Id7DyjeEI8WQhwpSNXuVrIkgkif6ZH32Uk18OCz/jH60wvs+9evVqPPPMM1qlmD59Os4lJODmFi3x4IMPwioV43F7EBkZicSkJD048IUtLgngLuzU+D/44AM8++yzGDhwoI6Hld6tWzcdd/fu3bX7gw89qN8/Z5i2bdvqtBkn4xs8eDDGPPWEcLmoITJwvLRwEfLVaIynvp2O4U8NQvsXX8Zdbw5BsXpNAGckxi6cJQOQD9nKAZFNZF5I1fH9JnIkLc/gctnVttWrVWpaojp78riKP3pYbVu3Rp06dEAd3b1Ld13+2L0M6G4sv+eee87/pi/v5dw+ePDgL/wSfMPYH8Z/PeyJAeqNJwaqDbO/V57sLDVv8gT2c/XBk0+rcS8+q8YOeU76uEP3/1kjR0n3c6pxzzwr/T9dzfnko1/Fnxt/Wq0QrtAt+Hvv7FwO4Schep90TxFlaUWnR5KSrqm3ZZD4qPVL5nDx4kWts1GppZ5GMFvsznzxvo1IUYvmzfDKK6/qBS1Lly7V71DynfH7779fSxkleteu3WjauJ7oX8HICvIi61Qcdm/bhgjpyspjRuN72oqkiuoh1+x+Xo9DTkO07meRrP0gEntO8tD/jTdF6h3aSrkcf1hhLBjXNzBDLBT5KVq0cboTRgXSPTw8XLuTv7IzsxAZFQm3mDpm0atMong6HG54aPqIRi9SpTPEt9kIvh1svCLDdybpzncgdUPl8As5kI3GH/3xyErlugx2XdHrkXz6NAqUKgkl3dwsvOiyu3Di8FFsWLEC3R/ri9DoGOxctw7FShVDybJlJB8KjmwHgiPDpeKkca3B0shK6OPKwvGH4iJdQPMHf4yAlcXM8tx4c4zXfI2Z18Hij8QfLVr1hcREuQ6WwgTh7DmxLaXU+/bt04VjZdGm5GKSrVu36jCUNsZFPwYY5wUZIL77foZ+XYZ46aWX9N4YEydO1PGMGjUKr732Go6dOC4FFgtBJOzkgV3o36sXqonm3+nGJqjTqCHCJU9vPDEA9Vs2xenjZ5CeeFG0/iAMfaqvbrDQkFBYpVwhVvMVK0tDMvi74AcKyCPSbfQQzp0FeDTg5w7/BwyoRmzYsEHFJSWqlSvW8K4M2/7tZU7GnRamcIu/jTr85k2blFSYVkPWrl6jKWrl5lXqYkqy2rpxk0qRI9M+cdK/oIVxMx88J8h7xLfffquPdKeb2ybcJOqCW5RTR0a68oo6sXfJYlULVmXzOETtcCt7eirJVXmcduE2N3UWHcefQR7MVpCn3EJgYnqESdf0mRHhssNDSRPRd/pcCIrMD69ZunRGirRwGPRuE6HyV4y/FBlJuYuFJ9mJHWJzVqpeGfEiWXyhlFxHiWfX5+vLlG5+LIYjLTmNC/TYhWn40++7776r7VbShVSsNvC5G8KWLVv0yEy+5MhcXoz8fqLCkAL+CH+ewf8saDt6gzFv5Chsmj4bL9Sqj275iqKXJUzrRZaoAjg9YypEZDF75Hg8mq8YmlWNFVIOgU0q+9mgSLEbgc6lK6B+s8Z62qdmzZq6u7JALVq0QN06daVdaGFCun4+6bYWzWN8AdUhA83ZC+fx+ltvaE7jG7nkQ97nxABf0GdFsfI4QcA4uUUEp59Y2X+EPJAwqTCHD4l79qBIzepwyYgULPqNsDA8wSFwJ12ApUhRkQ7hQL4w6Tbj7O69SA5XqFa1GnxBIolSFQfmr0SNu+/4zRal6bz4s0loc183mCK4c0uo0IsXJ7ftQix3Kwhyi7JMqeV7mP4Bgov1WCnGxpiUth9//FE3CJVgTjdxDyJKJv1fCXlQYQLJ1GcffYp8mSlIEzL3RAejy0MDsW7Wd0jOTEeQjJrFChSBLT0ZZ0WRTRSJaFK7HjLtKWjZpi2KVKmOKTLEU9vnJiFz5szRhaKkcATlHhwLly1Dr1tbY9H3sxFeOBpZ5y5i0Hvv4OSJo1j2yVcY8OEYTB09Glnpabh4Nhnt+vRGvZY368rie5aMh1LHbW24MQkriIMQBxkqwVSWrwhW2D8O4WXOHnCmwisE7BKS94qbWIhiM3rUR6+9rlxiwSkhYZfPIRztUFkyJGSkpqj1q9Yqh53WnciLhKftyH8usTW3rNugz5NTUkQPFVKXsHHnT6vzZ8+ohEOH1JFt25Q9RQid+545HerC0SMqNT5OHdqyVTlcQuzMgwwMHHSMQcK4Nn6G+28hbyQsB5xW3rhxk56773B3e3z73bfIl78Q7m5/J+LPJKBksRI4Jy2cbc/WxPtwh3uEZ+xybRNdLQodOnfW3ejd4aMQXSAfWrVshttvuRlukYTTJ87hoznT8dKrr6J08RIoU7o02rVrp9UB7ov24osvav1x/PjxemeWEBl0mrdscUkx/qvI0wq7EtYuWojN69ajRuVq+GnWbESWKILYUqWxdMEizFi3UnzQ7PVnSeXQSO53w8lJdNa5FuLngbxk6IT8cYDgkSNj+/bttaJMsKi/qV/9SfzrFabLKX+8UmqqEzp1OSc1+6vin8PKlSu1SsGRlbxEhfnv4l+vsOsd/7we9j+OQIVdJQIVdpUIVNhVIlBhV4lAhV0lAhV2lQjoYQHkOQK9MoA8R0DIAshzXNdCxg1cuZOuAa46fuWVVy69Mc9thH8LxiSaAWoNl2sOV3Jr1KhRzpkfvxfGODfSye1+JRj+f+v+9YrrWsjYGJya3rx5s74eMGCAfpb5R+C0ttGYt99+u3bjWg0KA924azvBZ5+GgPCxXG7wSTxneadMmXJp9bgBI8zleaE7Z395NPwQXGFAcN2Jcc+4n9vf9Yrrfrhs2bIl+vTpoxuPG6LnBgWGSziSkpL0OcHnt9zOmqAbV8NzVpvgw3Xi7Nmzl/w3b95cr6Mx1tBcjt69e2s2pX8+GSS7Etw6m/gtIeETPy5CZ7yM/7fAnf6J61nYAtZlDtq0aYNFixblXPnRpEkT/Yw8gL+HgJAFkOcIWJcB5DkCQhZAniMgZAHkOQJCFkCeIyBkAeQ5AkIWQJ4jIGQB5DkCQhZAniMgZAHkOQJCFkCeIyBkAeQ5rksh4+NWLrMxznOD7obbb/m5EoxwRpgA/jlclw/Ija1PuU8j98DgS6d8o7d69ep655XU1FS9NIbuXMrDF+i5fIdLeuhmuNOtdOnSOi7uGcQwrA5+rJ1713KdF88D+Hu47piMQkBh4P4f3IGBgsW1ZAYDGcLFzVUoILxn9CN+IZuCyXfvKWDcDYLgfiHVqlXTcVBY+fV/xu+PU/lfS895PZ0/n8RnnHvFj95R1ffzqtbcP4bivpsMz3O6/X/DNc1k/IiZsWCQwnGlhXvMvsFAhOGHgkIG4+v13LPgL0N5sXPNWqSfOYtzyRdRuXZNHNyzFzH58iEkNATZF1NRrWYNWPP7d5k9uGcPwkNDkSmsmS9/fsQfOY4Wbdrg6OFDUOFhuPVu/wrc/0/q8DU/XHJzM2MTNK4m5UpXQ2jITGQbbptHN26QRsGsVKmSXu/Pe2XLltWCSubi1lLcOYRMd3Ugowkj+i+k0rzYvngBZnw7HXaXA3fc0RaL5v+E9IxMwOXCy8PewbRPp6Bg0aKYP38eypcsjULlyuLN0aPxVO+H9M6YLq9Hbwa5f+d2BIeFYfXKNbj13nvRrls3uNwuJMTFX9rqipt3cNe8IkWKaPbmLlC8joqOQqakyY7EnZu4LzZ3ciIbx8bG5uT2v8c1K2TMFvUkChV3s6tYsaLWkyg4XOZMXYw7r3PIO3r0OEwWK4qXLoHUCxdQtkwZvbSZFc7l1mRBQzipi2m4PZg8bizKlCkr/qyoWq06ipYphUVzZiG2fAWkJSWJEMdgy5r1CCtYAHFn4lCiWDHUrFsDyXKvSvnKcGRlIin1Ig4ePoI77+mALdt2IL8lDClpqShcohBMHjPKlC6O3du3I0gEO0MEoka1GggrWxrlqspQbsnFsNIK3FHGKyfcDJEbHZrF4diuvShXpgTa39oKzw0dgq07d6Ldne3w1MCnRDiD8UCXrqhctxbmfjYNk2d/h6JFCuG1V1/DxlWrsWPnLtwjgjtu0iQcPH8B5qDfZnQuAFcypFtNfoZlPriFC6/+NudSyK5riILk9nrUkZWr1exx7ymflxsQ25XP4eb2UsrtFm3I7VSebK/K5gZQqVkqbssmZfPKNd2VW6V5HUoYSXkzsyVCl3J53cqWla2c/EymS5wcPvkv506f8rhsym6XcG6XhHUpb5ZXKW+28jkd/q225ejJFL+ODDmX4NxJNcuhnNyoSuJ6pO1t4l/8cSesXODGyT0aNVU9GjdRe5avVI2CgsWfknQcEodTeZ1uZXfblc0lqTIth6RjFzeH5MXjlTrwKq9d8kk3yf8nbwxTP375hfJKmjZJy+UR/z63ysrJh8cjtSPhPBLO6bKrNGeWOr5jn+Lmiy6bSzmkrg6s36x3U5QqlKLL0SV145Ry52y6JTWdk/vfx/WvGEjv53bjQk2w+KzoX6o0zh84iqSkw+htjkH8vp3oXqYa+kSGAckpaF22GJ64qT0O/zQXE9t1xNgHHoTtGC3JIPSKyo80nxndI6PQLjICwWYT+hQuBKfFgZ5BEWhdTFjQGyLMGoyna9TDqAcfwZr5MzCx7yDcEVOYX7vFYzUb4a3+ffFwgZJ4pFosrEEhaCtpLx01DPdVqwJrfKowllS7X3W8BLfJgyNbNmDKhg2oefNN2Ox24pVeveC2uWB1evHVO2+jaXg0PCkXMefDSRj3+uvIOH8GD9e9QRjah7rC0rXDrAgKUbglJAZ2TzaCYcWeVcsxoH4djH/6WXz28mtoJuVyKqcYIoDV60DTQgXRqX4DBNuy8eag/mhUsCjeHjAAIWYPut7UHDVDI0XVdGFM/4FYM/1bjB76AjZI3Z09dkKGwT8pPjnCdl3D5/MIWwl7cas76XHcCs/ncYq79Dq3TXmcmdKd7erhxjf4t8PLTlVb5i4QChTmcqUpu/zjhuv30H4Qf8JhStm5ZZ90V2ER5cpSLle2ypS4lfTiTO7T7pQ0bWnK7fHvlerzZglBSdySlttpE3/cSs+jsiQPyuFSd1lDxJ9dLR0/Tp3esy8n5z+Dm+zZUpJVk+KFVa2wUDXrk0+EYbJUnbBwVT88Su56VaOY/Co7KUXN/ewz9fGo4SrrzCl1k/itJAPrvrVr1e1lyqt+bTqoeoXzqTMHD6vqIUEq8eAR1TI6RnHfTpWZrOoVKSCM5FEOYUhi/fwf1fi3XlK2xFT1yJ3tVPtGjVQ9WNWx3ZtVDUn3+N6dqj6CVavY8mrRzFlqxNAhat3ChersyZM6/J/BNS1kDz/8sP4S9OzZs/VGukuXLlWrV69WiYmJqmfPnmrjxo16g/CsrCxly7brDXdFZ1MLpRLOxMephT8tUKIoa2qnf7cIyPdzZkrjudRaaZT9+w7or0OT/n+YM0e9O+xdtXTZMkqt2rtvr/4S9ew5P4jAelXihQvqpwXz1J49e2SIsqvFi/1fkKYcrlmzVq1fv1GdiTujDh8+rA4dPKTzO2PGDO3HbrOpObNmab/7DhxQa6QMYoyoBQsWqO3btyvRF7Vf7uu4ectmtWf3bjV/3nz9HYLNm7eolatWq/TMNLnPXSX94NHhkU4iAtw3spAMex71SIHCatHUz9VDTRqr5FP7VLfq1dTkft1V2/LlVMfiJdSo9l1U9/AYtfizyWrN91PUY7e2VCopXo3p20c5EuJ0rEb8eiA0LgT+01wOgl9e/Tau6eGSVhMtrCVLlmgFnpYWX+SlG6cB+MraihUr9Mu1Z88l6J0Bv//+e22JvvLSy/DwCzdEztDUf0B/tGzaAq+/9ho+//xzVK9RDe+88w6+kWEgWSzUJ594ElO//lrPg00Xy5Ev8DZv1hRxCfF46eWXkRB/Thsd/R/rj9at/S8FC0Hgyy+/QNOmTfDqK6/iiy++QJWqVfS7oF26dIF0FDw5cCDatW8vxsoBHBFruUXLltoC5PuaEyZMuGSQLF++HD+JlfrBxIloe2dbrF+3Hp9++glOnTyByPAoSYnJKbhEQTd5vLCYw+ELAVq99xrmDh+Fcft36Y/5NLixGTLjMzB16xbUv6MHbrmpNTr07IVmvbvisU8moFypKihWvBomLViCxCPHUSIyHwbfc7/eH90kVeZjQmJQczdH2tUepizjq38mUqAz8qsR/zdxTU9hGFnjMfc5J1j5Y0OxgexZGUg6ew4+0V/Gv/8+3hk7Eif2H8apU8dRWixNWqncJ53bF5QVa5ICW7x4CQgjoWaDeujd5xH9JvnixYsxdepULcDGfBtBi/aBBx7ALbfcAmFPTJ48WbszbeaB36zgxqoE/Rp5NeKhFUzB5z1j4phHguf0YxwZp3Gfk8Z8Q57TEWmiM4Xt24ter76NuPNHsWLiV4iuUwlnj5/Bc6NGYfJb7yBd9LViRYqh95ChWDN3Do5I52z6RD98++EnKJKvADo90B0/fD4Vd3a4C8s/nooCLevjbGIKCpqCceb0STgsQShfriRSExLhdXsxaPg7mPrBJMSIxdzuqccktz9vuXA1uC4fK/0KuUsgdcAiHT9xAoUKFMLFpGRYLCbNajJcoVy5snoOzWTmt6oorCa9LQHnn7hzOLcK4Lwbpzw438btCdjwVwLnuShgH330kd40u2zZMjiXcA633NYKg58ZrPda5YftGCe3b6ewPfroo3juuef0Vu4Uej5Z4BxX48aN9TwgH5mtW7dOp88GpaCNHTtWp/feoIGo1aAhGt3YApNHjEaUKPx1hM2rNmmE9dN/REjxCGRIhytWrDIKFs+H5d/NxmPvDcPFXbsxe9q3aNKlHeA0IyX5AuJ37UFs03o4sXG3dLZMRIRF4JHR7+LHiZNwLv4CbrqrDao3qINZoybBmi8G7R7v97tTIL+Hvy1k7NncM4JgVKwYbrzNeSw2EOexDPfLkds9d+/O7c6JVE6e8kuEZCA+a2SGeffLcWORLT28hDTktm1bERkdjZa3tsbypUtQVBouOzsLxYoWQe0WN6Na9eo6TiMdnjMdNjy/SNG0aVOdnuGe2+/l4LBNIRH9TOeteo3qMsxOxUM9euE7GWbLV6qAiJhoPZxTALnROIVt7ty5uPvuuzVbcsjnc1Zug8Ahn9sbcNjnnhwUen5XJTUlFWXLlUGNSrHoULMeMsOC8O3071BDwtSLKYGd6Yn8VhxMwkC0sb1KOpJyIfXMBRSsWJ4bNUP6kFQuv5cXBIueA/OJnyC554NZLNqiYrEmSN3u3bMPMfmicSExCQUKFtAfPmxYpw4c0pbnziagUKlyCJcyxZ06oT+lwi2wf6vz/QpSoX8LVKCpDK9fv14ryjt37lRHjx5Vx44dU2lpaWrTpk1aUaeSTvBrG/TD4759+/RXN6i885rQX+GIi9PXVOR5LQKmv/YjjaDdeeTXNzxuj74fL0r+mrVyTatP6IrhmS+G2bBpo8rMzND+MzMztX/pBDq/jIt55JHX586d0/mlUm6kT0ODX/vYuHmTOnLkiP4J0ykREJ1fAyKQOn4e+cuN3NfG+eVu/DEtHplXHvWG8qLsJ544ob6ZMF5/kWS1WIOrvp+u6uUvqEqHWhW3oq9oChJrVqluLZorX1aKuqNGbVXOAvXjZx+rKkFmdXjHHjX2hcHq6a4d1ffjPlA1wyPE0vWo0wf2qVrBYaqyxSK5sKsRb73uz9A/jF93078A9np+U4GPPTgEsFdyiOCzQ+osvJZK036pG9WtW1czBFmOR87Is1eQATl0GLvqMF6GJ5XzATOHOH7TMl+RAihRugQys9LFl0LxEkXgM4dIXxaOy2GiOtILrUHB0tO9CAkN1XoNDQnmg08CCG6wQralf4I9lMMeh00q+PzuTuUqlXH82DFUq1YdZWSotWfbdJ4Yhj8OsxzaGIaPrZ566im9fRUNADIWwTTJepMmTdLKPYfAxx9/XH/GYfTo0ZqtGZ7fNuPXoX766Sc9pC9btATbd+7WHyf6/pPP0e/mm/Fgx464qX0Hqa8g5HcAh1ds4HCkqf3Qlu24t0lL1K5XG1ZxaP/QwwgOCUZMgUgsn78CW9dvR/laVVGkWEnM/mIKNi5ZBZ9QnU3SX/3dfEx56z2d338cUlF/C+xxl4NuZAPjHhkh95GQhtI/ww/PLz9q/7zvc6u3O3dUr93bUR1euUwt+vBTtenHH/RnCv12tFfdVaqUcnOm3x9aTHub6mENURf3H5YryQ+9irNOk9+pyAnLWWwa7l6PUk75o515X875kc1mQZF6EkvuaP+cO5ODxroN6/U0g8vl/1YRpyPIziwT2eiEMNCuXbv0uehkmlmN+wSPLOOAAQPUBx988Iv6yH3kHBrL6pH8nz2fqP0JcQn3sCxCYqwrh0O1KFtWNa9QWa34brawvNyTQtMvi3M6Pl7H5XN41fTp09UpYX+WZdr0b8UPE8opYx7gbzMZ2eZy0I3MZNwzHkjnfjBNBjN0I+P68qP2T2YSLycXzodJlPg5b78Be9JZxISH4sFiJfDtk9Lz3x6BytYw9A8TBX7tanQTBXXhiBEYu3oNkuOOYc7Lr+KNlrfAeeYougVHIGHdKvSrVBkfdb8XGz77CP2Dw/HW44/gwtqVaBNsgf38OTxotsJ2Lgn54UCP8uWRtnsnOkQVRO9qFWDbtQkjHnsMlcpVxKHDh7Fj53b9AJ4Psg2FntYkmbxWrVqXykS2IlsbZeaR9ziN0qlTJ/0hGWkT/SkQ7iZEI4D3DsvxySee0Czu87i0n0FyHSrcPeDx/lizciWOHD+OT8Wa/HHLRjS5uw3eevtN2Bw2rce++srLCJMR5MMPP8QX33ypP4tky8gUncyE7Vu2YtGiBZj00SSMHzNWP3jnc1+m8Y+BknZNgz1aWPHJqILqgOgYPUwW9dNrr6pDK5eo+/PnVx/2flCtHj1KPVm2nLrfGiW90q26IERtnPaNhHWp+E1b1TdPPaGerVZbueNOqicbNla2pNNqzuuvq6mvD1UqO131NIeoNuEhyn5kj+oYEqJECVM9YVbD+/VVXWFVzzRqovbP/k7dH55PtbJYVdyOdaptwWI5Gbx6UNdKS0ySYvln3fmAMfHUCbV82SLlEmYzRgEy8F7J/5nd+9W3Ez9RNrdTuYQ5HfJv2MBn9TNb6qH82ezCa2Qt+THsqlWrdDzUTYcMGaLmzZun3cmcO3bs0PfIvvSfmpqq7xnp8iedRW3bts2fv7+J62YKg6sELG4fPn7hBfR97z18N2kiGt7RVsz+Ekg8dhrpSUmoelNjHN+xBxUa1xcR8WHf+s2ocWMTZKYmIzH5IqJ9FtGhLqBEbBk4RVezpaehvFiGyWfOCfNa4A7ywsM5LUswfA47rNERcF1Mx4nkeDS+5VYEi47Hicqvvv4STpsDfR7po7/1xW1DuVkdJ4PJvjfddJPWQ8lE1Neoe1JHjY6K0laoV1i+aogV3nQ7+o55D9+PG49zh47gjod64cjarThw4jheePdNfPLuGISafGh53704sHsH4g4cR60bm2L/5q1wpGSgaNUSOHfyvOTJhucmfITxQ16ASCaeGDEMFtE1VyxfAYfToT9iyekY5mPWrFla36R1S5b96quv9EaCZDx+GY9HLo/iRoEMxw8zcWqFVj13jvzTFmUuXFfzZNLt8Okrr6Nt565Y9PU0FK9aESfPx8HkcKFCqbJQogw373A3QsMi4ZShwiIS8cOihSgk4+15+kuzoVztukhLz8Btj/XGppnzsH3/bpQtURRnj51CgWKFkX4hCcWrVETW6bNwOZzwmiy45+HeKFK1sn/oZj6kykRB0oYIh0AaM3TnICgs4B8eRaEWSpBrlfOJfbnLqQRTkF7KM+WFl9D37Zcw8dmX0LlvX3w6fgIqVa4oZbsX8ckXdMepU+9GbF2yGBUb1MC+/fsQt2E3Bk55Hy/36osYayhKVC6HDn37YNrwsej+9CM4cfQ0SlSsgBTpPFWq1dJqxvRvv0Xr1q31VJP+CliHDhDdUX+iUSxqvSKY83ljxozRHYFL1Lm0igLFMAzLj+TRjR2Gc3xXi+tLyPhHjFRmWa+8kAZkRQrJw2w162XOaWnpKJw/n/bHAHbRj4LCQhFikRA+j/i3wON0Qxyk8fl9MInA7YXL6UJIcKjQJeeQFLrfeSceGzQQr730kv5u74SJE7Fu4wbMnzsXxUuXQrt77pEwNqQkpWCjNJZZBMsrQpedloFxkz7A8NffwnZhnCo1q2s9LUjy3KBBA2zcsgUFChbChM8/xumEeCybvxQbjuzDkL79ERQThUKhUQgRfZPWaJVqlXHk6FHUrnWDnvMTKwP5C+THWslH8yZNsV1Yhlb0mnVrUC22IjJtWciXLz+mTv8Wndvfg0x7NmqIVczJZT62ovBT2Fl/hl74b+C6ErLLQdbIfWTFGUyiBVGOvHY77XBk2/xTKiKQ1pAQ/V3lhOOnsG3fHtx77z16GsEn7OQU9oqMjmSsMNHwyBFqSqxYaSJMkoZItkmEVZSpS8zG2XCnDLVUsCUm/Z130b0QbPELP58siLVHGcbShctxW9s7MOHDD1CuTFk9DcJpDQ61nAri6l1OEPN78/yMOo8UFH4clk8G+OFrTpXwc+zcjZsTp2QmgmXcsm0r8kXH6GXrvXr10lM3ZCHG+1/guhayPw0RFIewSbDFKkMuP2fL0cwiwxYliMIpDvKHguKTIVlMDSiLSXQz/67U1yI4rPFRFTsWzzkE3nvvvVi2bJmea9ND9jWC/x9C9j8INpsx9OXGvzkM/lkEhCyAPMe1w6kB/M8iIGQB5DkCQhZAniMgZAHkOQJCFkCeIyBkAeQ5AkIWQJ4jME8WQJ4iwGIB5CkCAhZAniIgYAHkKQICFkCeIiBgAeQprlsB40I9Y58JA9zbgmumiLfeeksffwsdO3bMObs6cFkyYSyAvBpw922+e/n/CpymuB7RuHFjVaRIkZwrP1gco0iVK1fWxyuB7zwOGzZMiUDqa5/P/06hcSR4nvvaQNWqVXPOfh3OCGP8CLvdrkaPHn3pTaHLkdvNOL/c7UrhrhdctwLWqFEjvT3A22+/ra/5+ta4ceP+lIBFRkbqY3BwsD4SzZo1U8WLF1fCTFooiAYNGqjSpUvrOBk/YQgY/RFMs1y5ciosLExf06+w46V8VKxYURUuXFjddNNNl4SNCA0NVTfffPMlf8TAgQNV9erVL7nx9bRSpUqpFi1a6OvrEde1gBFsDPZwg82Mxvk9AStatKg+5haw3GzIRs19JJo0aaKPlwtYbgHJDQorwXcTDaGigI0ZM0Yz6HfffafdiE6dOuljmzZt9HHJkiV607sDBw6o9957T7tdr7julfynn35avwjxZ9eqc8cc7orD5cd8TW369OnaPfd7gnxZhMgdJ9fH/xkw3h07duRcXRl889rY4Yjgu5iEsfcG9wrhG+Tc+4Ob412LS6X/NHIE7bqDwWAEi0GmMM4JMhj3k7h48eIv9tW4vMjGNY8ccgcPHqy2bt16yY2s06dPH71PBXE5g4lQ6B16Dh06pK9r1Kihj0a81L1uv/12vduQwWAEh0iiVatWOp9Ehw4d9JFpcbchg+Xef/99vQ3p9YjrVsByK+jcispQonnOI7d74v6x3J7KED66c4/W3KB/gkMaG5Z7wtIfUbZsWf2Kfu5tn9jwvM/hi+A5N0fhdlc859DGbaR4NO4zTW4zxfPc20XNmjXrF8LPOAhjOwBCGPdSXNcjAg+7c8AN5/i9pNzgq/fG8BXAX0NAwALIUwRm8gPIUwQELIA8RUDAAshTBAQsgDxFQMACyFMEBCyAPEVAwALIUwQELIA8RUDAAshTBAQsgDxFQMACyFMEBCyAPEVAwALIUwQELIA8RUDAAshTBAQsgDxFQMACyFMEBCyAPEVAwALIUwQELIA8RUDAAshTBAQsgDxFQMACyFMEBCyAPMV1J2B8T/i33hWmu7FxieHnz75XbPjz5XxpN4B/BtelgB05cuSSQBw6dOgXQpSQkKB3zYmLi9PXf/bVf+4+yC/18zPFAfxzuO4EjFsqkWUoVF5+JlnOKRg8P3r0qHa32Wx6+yMKHz/gvmvXLhw+fBinTp3SH2enH97jj+D3sbmlE7dw4r0zZ85g3759Os4A/h6uSx2Mm5JQWI4fP64/is4Pr1PwjH20oqKitKBUrlxZD5lWq1WfUxhjY2O18FGY6E7G4kfbixUrpsMzXOnSpVG4cGH9UfcA/h6uyyGSgsDGz60vUZD4o5vBcITBSgxDITTc8+XLp4WNQpY7DH9kOwqu2+3Ufr1K7smRf/njucfnhTdXGPlz6fzSj/68Pri9Hn1OaL//j3Dd7a7D7BqCRKHheVhYmN56KSIiQg9rZLC0tDSEhobq4ZIMV6BAAe1GPxQ0Dqtut1sz1/nz55E/f34dN8NnZmbqMBxe88dEIeHUGVSsUg0mEdZtmzehQaPGzAlcIuTBEWFSiyK4kOFU5N2Ua1dE+BTsmdkSl7BlSBiU2SR5zrn3/wTXrIBxW0xuNUkGYuNzW8k/Cyr2ZcqU0UIUHR2tBZG/v4ILcaewcMYs5AuLgEuYLDQ8HBfOn0Onbvdjn+h2xYsUxe6D+9CgcWOsW7oc93bvjtPHjiElMQnRkVG4mJQEmwzJp6UDDBj6PJTVLMOGf7tOVv3P+WIz/O9J3zUrYGQb6kolS5bUDZEkDUWB4bBGhiFj8R7dy5cvr4WR/ox9TslwFFIOgWxE6llU3il4ZLA/BakZJW3u9fhE0MlS/qratnwFpn/7DUZ+8D5swlAnRKBq1a4Nu9shd00IDwtH/PGTKFCyGE4cOoJKVaogJDoKbrFuSWEWIbs9e/eibr06Qno+yY8Z2ZnpCM9XSMdPS5gdKjg4WF8TBmMbAslrw+Ch1cy6KVq06GVC+9/jmtTBOOzFxMRo4aClxwqkMl6xYkUck8bkBxe4QS435uU9VjSHM1Y2hY5uFChWNgWS8dEPh8s/LVyEtJNJBMBikTA8l4YLkp/yuVCrUjnMmPwRLHAjJf4UXhv0JNbNm4tdK1eg7733YO38HzHshecQ6rDhm8kfIu1sHHauWoUhfR5BVtJ5nD92GL3b3YUhjzyClT/MxSfDx1L2tEAzn/zRsmW5OIQT7HS0lMnQdGdd8Hj27Fnd6djZrrUdGa9JBqOgkG0oJNSTaC1SJ6KwUEAOHDiAKsIKFDBWPhniwL79OdZiJc1mFSpU0P74ZQ5DECMiIxEirGDySCtaqTNR5xImkEu7sF2IMA9rwyyM4pHhUEZn8SMCJR6ClBeJ55NQtHARnEtJRFEZGn2SN1uWjVYAIvNHUwIlSjc5CcGeIDiEgEJFMr1aTMVVIp8yYRL6PjlQyujVjEih0kJvIl3KUQ4Ol9NvHMjRxDz63GKUFEJaRqqUMQTWYKvUiwdup0Py6YU9PQvRBfJroyMkJBjRUdFIkg5ZIH8+yZqCNcgiBfljZvsF+4k+yez8fog/xjU7RFLZpjXH7FGwOC1BfYxDIN04fFJxt9nssNmlQYJkeLRaUK1iJS2QDMPwbDwOoez51atXFwFQmDn5S7S4rYU2DjauWYN6jRtpg2DF8sUifF7UrFkLezZvReu778GK+QvQoV8fbFmwCMfiRHArVsDpA0dRvGBheExiSZotSE9JRp2mN8KZYUd+0dXihaFCQsU6TZYOkJyIUuVKY9GiJejY5T4UKVsKQfnyIyImMqekOZBW8IiQeaRJKddaJGRovqdlS5QoXBBnEk7LEOzBxYsXEREehR49u2PunNnISEtFpeJlUblRHdStXx9vvfkWXBlZ+Gn+T+ja436pEytWHjgosf02c1MA+PxDupKk6xcp2s/Mw8+bu/81XPNWJLPHXpU7m0Yvo5vS59LQqQ5YosWiE7ahm8ibCBMnSmX4FHZKSr6AMiVLw2sywyy90yP/gmQ88k88BMFCFuGsB+lMu/lkaPXCIkJr97oRJoJkUhZJ06MZTVLwp+P2wmkTXS8iGL4gshQQt/cQLpw7iJACFVCjYV3xKX6FFX3SacySjonWpliUucGk4RJWEyEyh1ikRBKRhGlUrQrWb9+ED94ZhXrNb8T+LVuxZuUqVKxcEbO+n43XX38L8+f9iMKliqO6qA2rl6/C+aREDHphMObNnIuX334dhcqXE70wUsrO2mCdiNiwPuXaxDFZUt+6Zh0aNmsBKaKkbMLxfQdQrkRJmApEiW/JM/On61vuCrVxELDoOPSd3wYF7HoGNxz3uNyqgxTF4xY7z5alXEoGBrdbuVw+5XNmKLdc2rw+5bE7hRQcqmP9eirVRz8uaU8Z1FxO5RJPXrdduTypyi6RurMdyusUP04ZhOSeCJv4lZhdNpXp9kjCTjn3KqdXzrMzlMPjlkB2yYxT2dzZymW3Sxi3ctozVRa3JHc7lTiqLbPn+jN9GXzit4U1XO1ds151lfyNeOIpUfUkXbdN8iR5l3w7xY9D8qGcLknXq+we5i3nJ84OuxzFr9fmUOVhVm6fR8J7Jasule2Vsjsdci3ZcHiVSwKIeqA8cvQ4nerQvn3K4ZU6s0udiHvCsRPK7XBIvujXJ0nald0udWJzKbvUm2Id/wn8Nm9eB5D+I9B0oOl8VK8HMazfo+huDcW8t97Bt6+9hluLlED/RrURlJyA1mEhSNmzFfUrlMHzt9yM9d9/iedlCDLL+PDD2HHoUaEaHixaEYg/gtsLFEbCmkV46Y5b0CoiCo64OIy+/x70rdsIO2ZMxfqPP0Er0XcGN26BJdM+xuDb7kKz0HB89+67OLB4EbaL4t4hMgJz3xuOizvXo21MAWyePgsVq9XQzHE5fpj0CcYsmImqTRth2qaNiCxUFAPu64Qa1nCMGTQIN1ethQHNm6FhRCjqFimE7g3robYMfw1LFkfTYkVw4ehBXDhzHLOmfIovxo9HGWHKkiFhmDpxFKpGRuGD517CoAcfxsO3S3nNTlFBFRpGFdA6Yw1ht4H3dkGw2y7nwagdEYb3hr4IW2oymkr8NcWCTjuTgAYxUahVpgjaVyovhs7PVvXvIkfQrmu4pZfeK0UZfn8XYZdsdZ+cZxw7qiY/86TqXLyserpKVZV4aL+6Lypata9aRe1auFB1sUar1/r0VKPvv196vUfNfW+YStixSy0bMUJt/+ZLtXf1StWlaiXd+8d16qmmPNpHKWFAr02pfvXrqtFdH1AjH3lYudNTVO9ipdXiWd+rk+vWq9ZmYaGli9XGH75VY++9R2WdPaUOrFyiHguOUB0LFFc2p/9DW5dj1MAn1fkzxyU9jzCoUJxDqUahESrd6VZNQsJV+3KxSmWkqlpsMslv3aAg1RhW5fO5VbeaNdXBRYtU/P7d6vux4yQ2j2piDtEfc2hgtqj3Bj2p6lgs6vE771SujHTN2lnCvPXC/V8bebBxM3VH5QrKnnpRNYwsoBKOHFKDunZRFw4eUB+/9KowqVPVNQWrWqJRuCXtGyQPf46//ge+VUSYRKnyCYf5RB8IEavPLVqDSA2CXcG4q2ljWEoWReqFJDjdNjSrVAMJZ47BWroonh36GmbO+0l0I+FBUUs2//ADpo75AJWbNEZoUDC69+uHeeJn+YL5aDN4ABaPG4UBtzZCq9tuR+8hj2P7tp1oV6UaRq2eh2mDXkD/Hj0wZvoU2NISxUoUhd1nFbISw0Qs0kSTC01aNUX6sT05uf4lOvTuiQkvvKSNFcep02hZubQo2l6Eiq7m8Lng5uMq6j30HCR2qVw7LW5RgYKQ5bDBFBkKr+iGZqebHhDk88BuckIFW/D8mPHYmpwJk1dsWrFCLRKPWeJ+44OJeKtXd4z8cQaiRfezBlmxPvkYerYUA8giuqronlbRubKtPgQLWQVL6hbRC68KOYJ2nUP0G9G5fKL/OEVXoX7g9DhEl7Arn130IdKBUM+odp3lnkt1CY9Srsw00Z1SpLNn0kmt+uwTdXztMokjQ9mpl2S7RO8RHc6RLm425aOuxW4rbmku0fXSJJw7S5KVuB1ZQiqin7kzhOWyRLYlrPx84o862sXTB9XK4WMlsFvdEeRnjctBZni0fTtVNdSi7qxcVdjHqUY8PkDVMJnVx0NeUjfXrSnJZKmGBQqKzmlTNxYvrpqZTKpaRH7VvXZ9Ybd0VcNqVeMGDpbYfKp5+dLqrpLl1VfD31O1pZkfuaWlGtSjm6iJkj+HWziO+qlDVZcw1C3vuqGWcqZlqzrCwK3KllHPPthbZZyPV7eViVV1JHzK2XhVO7+kLfmsJ0epIX/G/wDXnID5pAFJ7VOmTLn0XZ8JEyboI8F7hp+ff6JMU3MWZZT3qLhSGh7q0UsEQ6nzKWnq5OmTaurbb6mPX35VJZ88pivV56RfEQwZMnZvWK9OHDykFWOJRtwos/57ThEUxukVRd0tjeITNyrCBJVl3vO5qYiLG38i717mQxpD50fS+uT1V9Xkoa8ob3rqZXn3l4cC9kj/ATlxSjiJzyGZ94pW7pKflwq7jl+MDfFD5buhDIO286eVN0uMDIln9sgRyiX5c9IwkeH8p4lTJJ9urUI45ZgtvyzpDI0LlVU2l8PfkZw25ZB6lt7gN5gkDT385RwlG+Iu+dBuumj+kz+Ja26I5BQEf7t370Y/GaIkj/rzeNIQ+PHHH/X1+++/r8937fIPN1u37sCB3fuw98ABxIsyPv+n+eIaBJePxj/ndvyrGcredDPK33oTokqVR0L8Wfww/wcEmaxYvWYlDpyJQ7kqVXAxMRmnTpzgDAGWL12B02dOIthixfIVy/HBRx/pqYNNmzfiQuJ5nReL5PXUyVOY+eMsGXZMsNntMqQ5sGL5Cr0wktMAS5cvR712d+PRd97E4k1bdFkSExMxa9YsZh8bN27Eli2b0fv+bvopxfmEs1izdhWCZfibP/cnvPLSyxz0YJbhSombhaWRdDdlJiM9PgVjO/aANykJe+YuxN3lSuO9zp3QJaYIEvasx7cvD0HGycN4o21b7Pp+Ot7q1Amh6WfRv2Zt9ChZBvfVqoNuVStJjJwJ80kanIAR5Bw5JPOMdgmH6GCS0pWslN/ANa2DjRw58tKjD36Du0OHDvjkk0/0LH2zZs0wf/5c3VgffzwZ48eNQY3q1fDTggW4qUVL/dhEzzWxLihnYjWVLlUKZ0/Fi65hgrAiQkJDWI8iKFKRZjOys7Nw7OgRadw1ehHiHW3vwEvSuHv27kHF2ApITkrWE7ely5TBJx9N1vliZxg3bqxO85NPP8EzzzwjAr9V7ijMmTMHx08eR93adXFBdMDXXnkVrVvdikceeQTPPvus/m64sJeUY77kvQamTp2qF0dyKdFnX3yBIS+8gPb3dtBCxycOnFpncdjAImdAWIS0eBhUDPDyrR2QLnkJcZlwXDpniApGqSq1sXPuImz4fgkqtLsF1W5sjtc++gARyoJG9eohPCkDBU3BiC5bER5TmFTTr61CChXBgz6VNHKc/hSuWQFjQ5YoUQJvvvmmnsHn4x8+bzMmWQk+PuI1/cpwpN3YuHy8xGs2HkE/dJv/008I4nNFEbBChQrpR0vEokWL9IoNzuaTlfjjA2fGxTS4WJGNf8cdd+iZdH6Z7fXXX9f+CK7YiIyM1A+c+TCdzxCbNGmiw1E4uHiRHyBNSUnh53nx5ZdfYtKkSVi8eDH27t2Ld999F4MHD9b5ZFkZFx90d+3aVXeo4e8NFwOGC4JyJgYkXbc+8SGscASenvIFOg8fgls6t0f9Zs1x68M9UaNfZ5StewPeWb8Kte+8FYcWrkZ0wQL4aNg43Na/L0q2vhU3PP6gdCyghTC6ks5ldpggIz8lWE/Hsvb0GOAv5hXE749xTQoYhYFCwwe5oovp54ilhH2eeOIJrFmzBo0bN8bzzz+Ptm3aajeT2ysWDnu3VJAw2qQPP8TIESMRZg2G1+N/5hgaEopNmzYjKiJSWOqoWEdcNOMXVgrGTyJ8H0o4pkeB4LNODsU33XSTFiQOaV9//bV+vsmv0A4aNEgLMO+RLfv3769ZiUJKZmL+du7ciZYtW+o8fjT5IwwfMRw9e/fSAsYv7c6YMQO1atXSqgBX6fIxGIWe5eeaNpabS7efG/Iijqxfi1USRpQxrJvzHdyZNt36UUVKQUXkR6M726PN409g6OyZ6PbSa3hm+EgUK14KlsiCKFK3Ot7+aRFUeCT6vT8eT4wfh7rif8Do4XhL8tBx+KtAiBX7Du0WC9yJLLj0IksqFnwW6sqyaeG6GuYycM0+KmLjGWzFcwocrylA7OV0449DW59ePdC5/b2oWqUqgiJCsWvDZhQtWRzJF5Ngt9lQoXxFZNmyRRASpYd69XAj2i+s4aEIKZBfdKWjmjFq1KiBVq1a6TSYHquGvxEjRmiW4gqH9u3ba2Yy8sHjCzKU0Y+RL4LhCcMf42H+jTgN0B/D0M0IQ39069WrF2699VZs37kLAzvfg6Xfz8HjIhwTBj2BR19/D5Nefxn5ipUUYUuFzWtFy1bN9HAeIqybHH8BVrNXhsmaOH5oP5568x18OnwYkhIvIn90BCwu6cRR+fHwG69g/6YN2LtiE2KK8BlpOA7u2IMyFSohXvRSMRfQ/4Wh8EWyC189rvlnkX8MhcNSgYf37EPNqjUQXCAS+7ftROEC0nNLFIdZFPQTx44iIkqGsNR0GWYzRFhikHoxGXUaN0CJMuVEAH5e08/qIINQ4HhON2P45ZEsw8YfO3asHjL50L1hw4Yy6jK8eOKfy7r7kCFDMGzYMH3O+Aij2o00ueSGakDTpk0vCSTT0/7ld3DjepQtWRohwmyOrCxYIyMwZdQIuLMcyF8wEg++9i6WTpqIi1I+a4QVHR94SuIRlWH1MmzftQ29H34EqxYsRpsHeomd4sGp3Uew4IcfMeC1oTi8ZQOObzuA0KhwKbcFze+5F9+MHI3UtHRYY8Lw6AsvQwVb/58KmM4+G81/pJbi8XpgFcGKj4sXF7EmPS4Zbrn4MBjh4WHat1uYpUSx4jh3/pweitmY1LfYuFyoSEWbOhNXYFwO+uXwRx2KQ+G4ceO0oJ0Tvc0m6cSWj9X6Y0ZGBg4ePKiFhGvZKGhfffWVHu65EmTVqlV67T9XfRhLihg3/ZK5uAaOR7Pka9+Gdahd/waMGjQEz4wZg/MnD1CXwKyPvkVY0WA89Mp7WPbJRBw7HQe7MNrA90YLu1swQti12Y1NUK5aJXzz2VSUKVoK97/4OBZ+OAUptiwUK10KRSqWQfz2wwgWAQsVpmp259346r2RsCWloECJYmgsFnDpmtW0EnK1+FsCZgQ1eiVBN8PdoPy/C8Zn9HQjLbc0BJclcKYlSJR2roWyitXoEWEKMllwJj5BGrGgCI9d9K4ovYSH6++pQBtvC0XH5MO5swmakag7kZ04pPHHc+pBl5eBeaB/Gh+vvPIKRo8ejU5i+nOB5EtyHRUdhcjwCLz+2mvaUKBhQr2uXbt2Wp976qmndBgKHvW8Tz/9VOt1jz32GCZOnKgFrEuXLnox4UMPPiSdgvWrRPBD4RF9yBzkEz3JpGfjN4teZaae6XPL8O3A+eOnUCK2DG7u3EV8mLBlyybExpZHwUJFtYFAN4tuGhoJUk9ShWQ5pzkYZir3OatBuFrCJDcnPv867urVFWuXrkLPZ56GSzoimZ3lZ0f8M/hbArZ9+3a9oC88nAv1/NHwuHnzZv1yRe3atS+55xZCA7xHd2aYx9x+jHtsbB7XrVuHFi1a6HPGuGHpEqxYvBBWTliJW6gwk9PpQg2xnDZt2KDXUMWI1XQxLQNPPj/kUlzGUGhcM680GnILEu/9FozyUV/7/PPP8fjjj2OiGAe339IKq5etQLOWLXD09Anc0+EebXmSATmPx2H0hhtu0Ew1RhiIUxVkr23btul5MCr3XJ9GUBC52HLk8BF4+dUXUatgYVhFtatUvSqmrlkt+lh3TJo1XQRLrE4RDJ9ZOjXNPlHMfY4sWKLzi3EjwmOVcrD+cw6sOHZGH4VJRK5lzbpYt2+PMKcHa9atRqXYSgiNCGcWxI8LWUmpCA4LEau5FM5cSITFGoTQ4BC9spYriv8UpML+MtavX6+EDfRX8kVvUVJ5emaaX92XYUb7EcVYyfChz6V36qMIlPYnGdXnYoVduke/jIvu/Ar/oUOHdFxMh2GYVjbTkft2cadfsQKV9C4dh9ftUk6HLefnVGlyj2EZ35YtW9TFixd1PAzHuJg/3mNYnhO8R9DdOGfZeM6wGzZs0Pd4bvw4s66EYuRC5027yTG3PwOGm3EUC1Zt3br1kj/mhT/GKeykKpnMcnQpT2aWqhYarnZt26r47GL36rVqxfezlUvikcjU/Onfqafuv0/x4X3K8Tg1d+b3yuuSNGwONfWDicqWmaFn5ad9+onav2uX2rJyhX4EtmHBIjVv2rfK4/I/eWC9cAmQg8uZpMx2+dnkHp8o8Npo2z+DvzWGSWb0kT2UQxAnJ6m/kAH4Kj4nSelG5ZWz2pxXksbRzCHCqXsCj5JpfY/xcDqAzCh5uxQ/wZ7OcLtE9zl/4QI2Sa/ft2evDANbRFe6qJdYB5lluBTda9v2Xdh/4BDOnjuLdEmDb3MzLWk0recwf0yP7kyT2LRpk77H/DHP1J9YBupHZJi09DTNXLnZjazHH/OamZ2FLHs2uAiRPujP8Mvj5UOtcc17bdu2Rd26dXX+WGa6aYvU5AWXX1slfj40F4qDyWHD+OdegDslEwuXzMXZrCRknziLGwsXw133dcTe1Wu1Mt6qQlnc2fpmPNnlflQVa7lHv95oUqIkRjzxNLp374Ul8xfhxT4P69fs1i78EfVvbyak5jcqyKZBFrNYo1atl4bKL8xqFhXEoq+pPvxZ/C0BM8AKNt6ipi5DUN/hmz/169dHzZo19QQlM08riUfqQnwLhoWhX4atU6eObmRWMuOkHxaIfkjqWm8RauacERvIJHTPoapw4aKiH4jgyD+G41hQq05trV9xjwrGSQFkXNSrmD7TYKPSP4ctNigFjkLMONkpqBuxXPSXcjFF+2U+LwfDUh9jR+FcGPPJqYuhQ4dq4eRE7ty5c/X1Sy+9pGf4OY/GzkT/nI7gNAfnx6iTMczAJwdi6AtDMeO7GSJkImAe/8tu7HJstLAC+fDpu6Px4/CJOG924oU3X0Ht/EWQ6nFKPl2wRMYAllCEy9jKcDZzBKJEjXhh7Ei0qlMXU94fq/VWuH3wOoNwZ/HyMIf+Ob3qavCPCFhusPEMUDAMFvI3/M/gdW6/BCuWDUqdzhAyHumLSmp0RCRSkpP8a+G9brnPO+JPrnkqA52Ok+H47C7cGoYGNzbUQl1UhFgL5WVp0o09kjP5zZs319affo1MrEIqL7zP56JVa9W45N8AhY0vnTCP1DkZx2ui3JPpevfurQWVTEgBppDSiqQfCv0777yjj5xXYz3x/J577tHhli9fjnZ3t9OPpLYIm1si8+GJ9nehdnQk3vpqiijiZmya+xNGjBqBdJMbh9ZsweQJE1G8RHGUK1hI8iP1wZ90Fq8vCG7pAEsmfYaMzGzcXKMOXnn9DdglX6Kk4fzBw7CL8n5r565wpmXllOwfhDTGXwZ1Leo3hk6ydu1arTvwyGueU0/jfafoSDIM6XB0lyFP6zzSGJfCiOmv49y3b5/aJToCx/s1q1erjVu2qhXr1oueodTyzZvUxpUb1KnTcaJTbVMpaRkqPTNbHdh/UK+moKd1a9fp82yHXW1cs0XiWKP1hlMnTqrVK1cpMf/VmjVrdLob1m/Q+st6SXet+JPhUdrGp3bu26N279umz9euX6s2r1qrhOHUvt17dB7pznJRL1m1apUul6FDGT+CaVCn4ZF1QneeE1wlMn/+fL/OI+4sr+GffpkvJ5cnc0mDR46SltMreieXIDltavsmqROv6ETJWaqsOUj8i8504awa/9IrOqzL49TLq7ls6PypUzoOl9uukk+d0eF8enWIXWVLfdi5yoNLT/5h/C0BM6ArI+eYu2KNo1G5hj8i97URzjga56xwYuaYEWpYx65qwhOPieKbrdqGFdAKsI9pyf8xjz6hPN50rdwyRi616Vujpro7JFRls7HEzU2/ckLBYBgemS9Wqg4jPx51lmgw+Jxqw7Sv1fG1W6VRJK/in8q7W37M25m4BJUkBoNHlGHmU3RMJSqBFj52FBkmtQAmJCRoA0F0Pd1pcoOdjn6/++479fbbb2u33HWij/JjDpltrkTt17e/zoMui/YnhpQIzrMP9FYNy5RVHRo00aG4FEkvYZL/DraBlJM2CJGYkqKmfzdDbd/tzw/LlVe49idaJXdj778fg6ZNQcqBPVj64yrc9/SjyIqIgjkjE9aYKFjcXjgsIQjyZiHIruCIDEF/a3585UiFcvrgEbegaBkRgjkNwGeTMmyLqe4x+eC4mISIQiVlQDXB47BrRfrkmmUoWqgUoqtWlwHYLbqvZMKXCpOlECxBNnhcJlxMtyPYLXqfDFuHROfiFASHUlYnh0sOjzQYqIPyEdPJkyd1cXide5imrrdw4UI93cE5MhEstG7dWs+D8Zkn9TJOcXz//feXJoSpg1Kf4xzbG2+8odPkMMtpHL6ozOeiXInCVSdUO/iWOPNH44mrUDh99N5776FRo0Z6Ivfjjz/GXXfdpdOg3sx5uz87z/VH+Md1sH8cXAPlc2HInXfihSa3o8vT/dFbFNLXa94A277jeCA8P8Y/8Cisp+LwUPFKmPrYY4ibt1R0MhfOHTiOrvki4IyLx31FS6C3KQyTHxuMPqEx2PbNNDwUHIU98+dg4/Qv8Ezdxjg270fsX7sUWYfOION8IpaMeQ/xO3ZjYMMGSNt9CgeXLkWXoiVxbOUyFCtUEPtOH0NmVqbOJg0EzgkaMPotdTZjlQafDhjCxWsKE1de8GE3H4izwfv27atn+G+//XYtLLfddpt++M7VFqNGjdLhBgwYoOOg0SLMp7ebou42b948LaRc8vPiiy/qeCgoxu/VV1/VhoWMEPpJAidNGYbC+sMPP6BHjx7/mGAZuPYFTImibbLivXmL8EliEl7t0A3ZwR6clMqPbFQPpevURGSwGSrcjK6Dnoa1ZHGp+Gh4RVEvJop5oZiCSK4Ti5AMu7CRB/3EenIEKTTs1lOsqzAUbtIYTocbtjAfxgx4AeYzqYguVQGh5cvriUzHmdN486NJCG/QEBVb34p7HngEQ3v2l2yZ0VQYo0yp0nppDlmGzMVzWs0ULLIFDQi68z5fBia0VUhjRGSNE7GDnnsOPXv1FONgKz7+5BOt7H/+xeeoW+cGfPLJpzgnhsSoMaP180++SCsDoPCwlEYsZwpLakqKXotGIaSw0Kh5jnH27Knvc7UImY9gfsh2fAxFYeVTAz7uIlsancEwlP4RSETXNKgdjLuvm9o7e6oafu9d6ps3XlePhkaoV+vUVUeWLVE9wsPU2Ae6KZVwRv3w7jD1/aBn1YFlK9V95gjRTTyqs9Wqzqxer3oVLqq6if3lUw71YJBVFBq76mayqPit69XqyRPUxHZt1FcDn1Y/DX9HHV28XM1/7mW18Z1hKm7tBtWrREm16N331LZZX6tXb2yqZj37nFLZouH8Rd3FJfpQenx8jlItel1WpnJmpKlPPvn4ks5K48kj+uOEoa+rCa+8rbxOj4z2okdRObc71LYVq5Wc6bX1blH+mRdDf+WPYDwvvPCCEja7dJ9uYvleMixo1PCcRhCvqRcSuc//Dq4LHczjsYlF7X+p/dyRMygsOhYKFoHj+GlEVIyFsoo3Z5D4YVFEx+IaMK8HztBIWL0upJxORL6y0bCYw4WVRBfzKtjES3iQA76QaJiyHTibcBwlSsUi5UIizOUKIsZj0W/kwOaQdM3Sq7PhFb9mmwlrF/+ARu3awxrCFQZ/YRCQbH74aD8M+Gi8fhNo8tOD0fCO29HgrjuF3rggWjwIiwQJ477X92kMmTgGXiXDHPMjep+ymGCS/OsX/flQkpADm5LDLqc5qG9VqlRJTxpTF+NEOB+yc/L4TlE3OPxSF6M/zkdyNQe3Z+DCSM5ZcrsFDt9cMEl9klM4fwXm17k081qGVJwpyAKXDEkJew6iRJlS2LNtF0pWrIjDojjzgfb58wmIigxH/P6DiBA9xxcaJsPGBaScikf8+SSUr1AKNrsLp3YdRMGYfHA4RUEPteDQjn0oVKwI9m3YhHJS2TtWrUWh2NKICY3CoZUb5bwUstLS4JafOX8xUfCtcEkbf/X9TNx6261YunipVow5kUpFno3IVRZUkvmEgnNpbLiXX37Zv3p1316tT+UXw+DY1i1IT7OjXI3K2DB7HkpXr4Zp742BEgFKiovD16PHwJbigOfwYaxaswqx1cri8xFjsf2n5ajZpD6Ob9uB6W+9i6SU89i4bIXE8SPMLidmTPoUharE4pbmLVGidClEyvBcr149PUxzJS6FkIscOVRS8ChoNDQodBweOazzCQyFjUJFoeTcJHWz3HOAfxbXvg6Wg2Cx+s4lxCMoIgTrVq/CrPfH4NC2tTixZT1KlS2GA0vm4eTGTZj84pv6/chZw8dglSjwtapVwYfPvQhXZjoq33gDPh45CklHjuGbt9/Fwf1bkZ6QgMNiBWYmJeGCNOyFfYcxb8rnqHZzPeybvxBemwvzvpqmH6lw9QZf8ihTtoywqn/FBXUZWnc8p0LOJdPUtdh4hk5Dq0+GHCEfN4KkoThJXKh8LNaJ0bB/8zY8NXwkQqQDiVqFJUsXY/Xc+XA7bWjxQGe4RaBDnApLf1qAJ995HY++/zZCxNLlyx+ZliDc1echqKwsODOytKJ+UYyTNrfdjnIVYlFO0qWQ0JLkhPDatWs1M7FTrF69Wiv5nPjlExRe0wD49ttvtdBxJQiXa9OaHT9+vH7CQHa8WlwXAkalky+YNrnpZiz8ehoKiDVYvEQ53H1/b1j01EMIzCYZ/grmB4QdqARnek1o1rY9tqxch9oN6sFkt8N+LhHF8hWCXXpx6fLVcFP7TtgmFduuw53Yv2IVWre7DR5bOupKD08Tc71K5VpwB0u7c9cQquaKdGrCgw88KOkF6eXQNPf5mOe2Vrfq53eNGjZCv/6PoZdYdXe0bYPGovS/JZbehA8/0I+JSpYpLUxogU+MkEYtbsTcz76SsTpEj+phkRFiULyP6AqlERwUinAXFXNhTVEBiouw7FqxGgfXbsK5wyfE3a/ZcCMVUfWRKVbzWx9/hHw1Ksgd/4oTgo+vKNwc6mg8cEjkMMm8E3zKIPqe7hAUNj624pErOmjVciqEfo1HfFeLa18HywEzaZI/bpNHGlxOzEGa1fges0X0E+7VxQV2Up3aSuJRV4c0gEl6Xta5s4gpXUYu3fqFiSBx4ytZ1IEovIybFUgLT9Rd2C6koEChghJHEHZt2YU6DW/AkaNHULVadfFIfSdnSbfk4ejBQ3opDZ+FiiOO7N0vw6MNtevVRZDoTcwHFy/GyPBNIhQNGklnz6FA4SLIEOYsUKooHGLlZmWk4dSBo6h/Wwv47E6cOXUG4Tnr18pWqiBDfoLWCwsUKQRbRiYupl5EmXKxeml4kSLFsfKnhWh6621QUSEIlkIGid7K5s3dxLqMuZjIuOYQeLko8Jr3+aOgkvGuFteNgFHE2DP5+p7IE0xuH+zubIRaI/R6KFYQV6lyuIrg62jiKf1iMiILSKNKCd3KiSBvEE6eOIWKovz6gv0VB49UttAHnz9KrCK4JtjS0vXa9F2btuCbr77G6cNHkO5xwZGZhU5du2LugvkoWLgg0oQJ3CIIrW6+BU8MeRYzhY3a9+iGFvUa6uXUa4UdBwwciPIi2Nyrdd5P81FKhlAKtQoLxtujRmHRnHkiiDegVOnSCPJ4cOjgYRHWaji07wC+/m4q3hs2XA/D0aEROHziKCpVqIi4+Dj9LkKZcuWxX4b3EDkvUVx0ROlY23btRKXYCihWtDj279uHsPAw/bCfivrfgSFsV4trX8m/BM0PogsZc0g+bN+zR3Qh7k+agRXLliNFrJ85M2eJPrEGNzZtjKMnj+HUmdMIDQvH7NlzRCFOwQrR33bs2oEzYoEeOXQEK1esxNHjJ5B4MRF7Dx1EkughFatVxEsDnoJXWHL9mpWi84SiSZPGOCFKPMUwLDwCjz/+hAxeZjSUIfCMDD/PPjtEGwFklKNHjyFTdKg69evjguiN3A69+g11cFOrVvjm089RsmwFYWKg9W2tsX7derS65Rbs3b0H28VASExMwvTp3+K+bvdhY869qV98hb0H9iE7KxvTpk3D/fffr5cRjZSh+ZwYEbT8qCPyramqFStrq5DzYJyd55tSZE8Od38Hf0W4iOuIwX4J0joL7ad7stEv3QmyktfrwrFDh1GxYiVRsMVdhsM4EboyotNwW3K3h0Or/+0gr9u/Lp/jJfdi1aqX6F38x6HNx14sQ6ZJFHKO0v5hMgjKJ7RK/xIH3wLn5nYUNp/Ezc3qzOKfKxw4zm/fvBkFCxVBfhl+PxVr83kRBK6soKVJQfjk40/wcJ+HMXPmTK2Q81HOUjEGqAdxJWy3bt20HkWrlcuwKXBkbT4eohXLiVu+a8lHQ3ztjvoU3wHlqo3/AtetgP0ZsGAmadjpYgHVqV8PKxYsxu7NW1G2ogwhJUoiWZinbN2aOLhnLwYOegZwepDE5UBi7dVo3ljreYrjscavq4k6P0H97UrQTJtzrpFT1dpWkFP/pd+Nwxh1RzaHMR1gdBTj6JEh1HiUwxd3+/Tpo4WaS60NHeny5jTC/lf4nxYwQokS7vOw0YSHFN/49uqXJ8hUHmEsTi/oiU2pBm6sy1WbDmGesIiwXI1Dlrx2DG6yNLdSYN4pmLQOuQaNuhpXx3La4VrB/7yAETI4afHwSlE1e8i/HJVeiw4rwBAf1oaJtj+HRi1f/y0DXAlssg8++EAzGrdt57NGTuCS3Tg7z3m3awX/LwTsfxFsNj0E52o+4/q/HhZzIyBgAeQprh3FIoD/SQQELIA8RUDAAshTBAQsgDxFQMACyFMEBCyAPEVAwALIUwQELIA8RUDAAshTBAQsgDxFQMACyFMEBCyAPEVAwALIUwQELIA8RUDAAshTBNaDBRBAANc1AqNkAAEEcF0jQGIBBBDAdY0AiQUQQADXNQIkFkAAAVzXCJDYv4zLn6P81nMVuue+Z1z7d6/y47fCXg3+iTh+D/zo3KxZs3KufgbL8U+l/Vvx5HbP63IG8N8hQGL/MrhVCfcf5K5gPF+5cmXOnV+C97gBufEtDu7cyiPD8evf/BAhr/8sjE7Mj8owHDcs/z38XqfnvSvdv5IbP37D7ZANPPPMM3qbPO4VdDX5zw0jHSMf3DWNW/YtWLBAuxvg9sf8Yii3/PsrdXWlo/H7LfzevQDyBgES+w9AIuLXsrh1IffN5H6al4N7jPMzHNzM/p8AOzHjpAbEPTm5OT734ry8c8+ePVtvrk93bpjfsWNHTULcVtEA73399dd6s352Wm4Oe++994J7AJNQLkfuNO677z5NZJdv0civWPALXl27dtVf4CfJGeDXIxiGafADTUZ9Md59+/Zh+PDh+sMArE/uNT958mR9n2TJcCxD7rRYFn6iju7c4JYfF8gNxss9TPkZZA4e3POUdUetMndZCJaXH5ZiXPy0MdssgH8Z0rgB/MsQTUzFxMTo89tuu02FhYXpcyEY/ZPOqMxms/5IlRAKe5/Kzs7WfojKlSur4sWL51z9OfDLv4yHH8gipEPqa351ODfuuOMO7f7kk0/muCj9BWO68WOqzB/RuHFj7SYEp6+J5cuXa7eJEyfmuCjVsGFDVbVq1ZwrpYSElJC4/ggXkZaWpsN07txZXxsYN26cPjLt3GUnLBaLuvvuu3OulP7IF+N4//33c1z84IfGhHSUEFKOi1KFCxdW5cqV+8UHwPhFYoZfvXp1jotSRYoU0W5z5szJcVHq5ptv1u3C9FgP/Cgt/WRkZOT48OclgH8XARL7D5CbxAjRylS9evX0OT9zzo5x7NgxfT1jxgx9/XdIjB2WcYhGoUSL0Z8zJ3kwH1arNceXHySxK8XdpEkTJZpNzpWfxMqUKZNz9TOqVav2i/B/RGLPPvuszptoR/r6SuAn32+88UZVsmRJJeahDl+jRo2cuz+Xb/To0TkuflxOYosXL9b+EhMT9TVh5CM2NlYVLVpUnxMksfbt2+tzg7j5ZWyGj4uL09dE3759tVt4eLgSjfBSfAH8ewiYk9cA+GG9HTt24JFHHkGDBg30pxf46aqrgbTlpd/l4Mf++KE/IYxL92mu8SOF0kH1d0Rygx8pJHLHxw9Kiwajzw3QLCUMP9xwnd9x4wcD/yyM75McPXr0inmPjIzU82r8OrqQB0Tr+dV8HstA0LT7PfCjhcRXX32lj0yP5iE/F0aTlV8lyA3DdLz8SBh189FHH+kj64xf7+Q+4MbX2wP4lyANEMC/jBtuuEFJ58y58o/0hinWq1evHFc/vvvuO+0uHS3HRanatWtrt8t/X375ZY6PnzFy5Eh97+zZs5c0CoLn/NGc5H2aVIShibVr1+4XcQ8ePFjfN0BNrHTp0qp58+b6vnRwfXzllVdyfPghpKykc+dcKf0NaPoTEr2Un4ULF2qN0EiLv+7du+t7n3/+ub6myc0ftaVOnTqp6tWr6/sGBg4cqP1RSzM0RmpidGMdGGlduHBBCQlqd5qlPFKL2rhxo75vgGbnXXfdlXPlhww02v/p06f19dixYy+FZ3vy/I033tD3Avj3EHh3MoBfoE2bNlrr4kT774HaG/3wE82/B4pXbg3mr+BKcfwT8Qbwv4Hr6LOSAfwbIDHQlOWXl38PNEf5LdQWLVrkuFwZ/wTRXCmOAIEFYCCgiQUQQADXNQIT+wEEEMB1jQCJBRBAANc1AiQWQAABXNcIkFgAAQRwXSNAYgEEEMB1jQCJBRBAANc1AiQWQAABXNcIkFgAAQRwXSNAYgEEEMB1jQCJBRBAANc1AiQWQAABXNcIkFgAAQRwXSNAYgEEEMB1jQCJBRBAANc1AiQWQAABXNcIkFgAAQRwXSNAYgEEEMB1jQCJBRBAANc1AiQWQAABXNcIkFgAAQRwXSNAYgEEEMB1jQCJBRBAANc1AiQWQAABXNcIkFgAAQRwXSNAYnkM49vEFy9eRHJyMnw+3yU3gl/SvnDhgv7RPfc9+iWOHz+OQ4cOweVy6Wv6YTjeT0tLw4EDBy6Fyx3+r4Dh09PTsXv3bmRlZWHv3r04d+7cr/IdQADXCgIk9i8hMTER58+fR0JCwi8+wR8XF4eUlBRNHHQnWRiEwZ/X6/0FgTAekhbdeC86OhpVq1a95J/gkYRnuDmdzl+REMPmvibcbrcmR+YjKChIH6tXr45ixYrl+PCHox8j7svjCCCAfxsBEstj5Cas/PnzIzMzExkZGbrzU4si2UREROhruh8+fFj7ZbijR49q0iKh5Ab9WiwW7Sc1NRUHDx7UxMLjkSNHNBmRLKm9ORwOTWL79+/X53TjPcbJsCRE5oFHalx0Z1wEiY/u1CL5O3bsmI6b8TAtamoBEgvgv0aAxP5FFCxYECVLltTaFzs/yaRs2bIICQm5pPlQ0zFgNpsvHelukJnhl8fcJMJzq9Wqf7zHeENDQ/U5f0bcJKekpCR9XbhwYU2sRJEiRX4Rt/Gj/8jISH1+6tQpHZZ+COMYQAD/FQIklscgARimHEkjJiYGYWFhWuOiKUiSIRHwvkEg1Ih4n1oPwxIkJvoJDg7WbqdPn9Z+jHAENShqaATd+SPon/cYloRomK52u11rWFFRUTr++Ph4PTd39uzZS3kiGD9NYWp0hQoVulQmzvGxTPz5PH7z1CdB+GNI/oxzr5d14D/3yLlHSRw5eWRcjMNI78+C4QiPh/mRPEi8bq+YuuLm/wVM3v8PMEkDB1r4L4DVxk5Mk4rkkC9fPk1OdDdI5Urg/cu1F8PtSvdyg1oQUbp06UtpXCm9y+P5o3j/HhQuxJ8hM2HpgsW4teXNcLldyLTbEBYRDpvNhu1bt6LNnXcJeabBDBMiIiOQLqbsrl270KRxE6RlpiO2ahVdPhqyVSpXxPmEc0KaLhQvWhT79u1D3RtuwM4dO3BD/frYtWM7KsZWQGpSMqLCw7Fs2XK0vuMOeKWcTqcDKsgCh9eN2g3rU1XUhEaY5F8A/3swvy7IOQ/gT4LaCzUhEldR6WSc0yKhUVPhOXEl0rgSWV2JYHL7yX2f6VFrImmdPHlSz5fRRP2t8MZ57uM/Cp2EaJiiEQWL6Roi2tzJ4yeQkpGOMCEX0b1wPikRBQoU1FpTftE88+fPh5h8BZEi2qDoTwgWwilRqjSSEs5j7+49sGVno4SY3DEx+XB4336ESrzJF5JQUDTARCG27NR0nDsZh6SLSYitUBFnzpxB1Ro1xSTOgBJtLDUzC1lCoDFSL/nl55ViSw1ytJY6YX37882j1iB5InVDDU5OxF00QomH/k2/MRgxCkaQu04NrZD4vbq+vF0M5HY3zo22N44BXBkBTewqQWGlQJHIODdEQqFZyPkkmmqcnOdcF+e+OCdlPI0sUaKEXipBbY1+OQ9Fsy42NlYTEuMoXry4jpPkRHcSJc1A3iN5kSiZBv3R5OQEe7ly5XQeqBHyPkmNDxCYD/oh8Rl5++dhiA6P0tnYjylO0t8uEQBvaTcfNi9cjO8+n4IbGjaEXchGSZaOnzmFW269DeGh4di4cQNShMyosSVdTEbLW27Cvt27UL9JE4RIvZ06egLhYi6fiosT+9qMfEUKYuPaDXiy/wDs27sXBQoXwtFTJ1GzTl30e3YwHrmvG+6951588/XXePiRvjh+9BjCRTtkBiNjIrFs/nxUq1RRzOizKFCkMCzBVpwWEjaZg/Ho00+heuNGEDqTTiLmrxBe4vkLuu7ZJmwjmtYcuPiAhu1NmeD0AOucckKznJoo77GtCxQooNuUskB3ygflwTDp2V5sP7YVuyXj5vQD25ZTC6VKldJVGsAvEdDErgK5R0SDjCiYHNFpCpGY+KSPPwoerynMvE8hZHgKYrhoKZwo56Q673GJBeOjmZWdnSW/bC3MFHx2CHYC3ufTRKbPcAzDzkRNkPNgxn2mybDsQJFRkbrD+POcy5jiiZ93NHKdanAuSShJzsTVOOSQE//w4HfmjRyfOfViMvnn9fx+6UAv/mu724lWHe7Crr370LJ1a6zasBFPDHoWCxcvQ8f7e2LDhg24/e67UbJiRZStXhU3t2mD4MgYNL/9dtRs0ACFS5TC4WPH0aL17ajeqAHKlq+IAsWKITPbgbYd7sG6Ldtwc7u70O6+rggNjkR8XIKYuUD7jp2xQNLo1L07Fi9bhh4PPYSp075F1969sG3/fjS9/VbUa9oUVWvXQWh0FNJsWZJefRSWuKU0LJRuJ6/UN+uZg4U1OBgOu91PYKVLIVkGH4vVIm1hlbRDkSpEHB4epucdnXb/XKLX50G2kFe+mGh4XB5NeMlCYGxDj8iH3WbXy1mM+Udq9Yyfg5TH5UY+0WJ1ZQuk2oVcWb/UMP0D68/Iff6/j4Am9hdAgiBhUOMhkZFQOCFOoSSBUAj51NEQQo6wZcqU0RPnHH1JSiQbXlepUgUnTpzSpFagYCGtZZCcKlWMRdzpUwiTOEl8FGRqcjyWL19ej+jsILxH/xzJOYJziQWblMRGbU6DAu8FZn76NVre0QLLFi1CzZrVJV9ncTbhLO7r2QvfTp2K+3v3xsVz53FWyuLzKeQTDTBaOly8lNfpcGqNobJoLvmkjPGnJH2vExXKVkCSaCVh0ZGoLGbd3u3bUUTMx7Nn47H/wAHElovV+VgiadYVIsrKykSZ0mWQlpKsCTZeynvi5ClUrVYNPrd0cqcDNzRqhJMnTiAzPQMuezYKFSyCyPyROCn1FR2TH9mJaaheuxa27tiM+vXr4+CevShZprSUJV7Mz1BEC9EgSAlh+NfHsZ48sKJ5q5ulMhSChGwMcs4NP3mTlP1H3v7ZTc5zwtAEdcsxyCva1pHj6HjHHejRtQt8oSF4/qWhohqY4ON98ewLMsnRDJ9HiEbazhRkFkJywBJihRJiUtTsxT8HuV73dsGAgQPR7NabYJI86uwxjBx4/6P3P8C9nTtL3aWgVu3agEU0Ngmv8yTxB1mD5ZyDCANeHSgzuqSXhb08KqPaqHRzuoDIyel/hgCJXSV0Y8uPZMLOwR8JgyafcZ8CR/LiOYkt9z1qaTQDSTgkLo6gJCGO0CQ4q1ynihYXlS8GNiG6UBHMUHZKAeeLqNVEiCZHzYBp8xgpGpzZ7H8qSS2BJimJgw8cGD+FTQkpbVq5FhnSAWJiolBKSDZBiLCYaAEXki4iWDpg9RrVxWRKxLbNW2C1BolmGKa1DWoUnNfSTy2l01CTLFasOIoICe3bvQd2yb9HSOPWNm0x65tv0PCGemIiHxeil7SkjGERUTgvhFlQtFa304VCYvZRyzly8BDMUo/UXjJS08RCDBINxIWWd7bFrn17UChffjgys3Hi+CmEhAajuhBdRvJZJGWkI8QSDk9KNiJLFITN4UJ4sAVRUs8paelIy8iSAaGAkGQpeF1OnE9OhNNrQsubb4Y52IygP2Fas1N4ODdGUsjppKxJ/zmfpEq7CekmCInd3aoVunTvhof6PIgXnngSBfLHoFTJUmjWtjVSxCzesnYtShUTjVjquLBoZAvnzcV7749D83oNMWf2HKxYvgIFShXDmpnzRHuOwqhpU9Dmltswd8FCzPjqKyxYsAjfzJmFxx7ojY5du8Is6a5fvwG1GjfA3GnTMeL98Xi0Xz98t3gJzOGRwm2//WDpt0DZ1LIiRymd1vLMcp1bw2OdcB5TvLByJB0hUblNmbz6FP85BEgsD2AIxJ+F0WHYtc7u3otuLW7BwDdfRRfpEF7pdOacJnJJByLJ6RBCSl4KmdxzO7Jw7MwZeFUwosxWlI0tIwIYRFHUw6YjyINg8RfkcMNrDdWagtg2ckvpbknycNMkEYLym35BCOIAL8koPzfC55XYxJ9J0rWI5PI6SIjOZeLqfdECmH8u76BmoDinY4ZNiI2RhIqIc4WaVf6QElzKLUmYYPGJVkJNJETMJTG1gpUcRVOxSFw68RwS8Zl8UnYLjq5ejxHdeuOB4S/jlt4PSox+MvLKoBESZIVHsm5RElbK5zCZJT7JkxCsT/JrEqL0Mj6Goib2G9AT/QJvtg2vPDoAG9dt0E9Bmd98RfPj0f790OOZgXBKesFSVI/bAYfThvCoaFH+TEi/mCZaH+cxZRByuhEmGleKDBJFixVBlpiYNAvD5R7n+LKysjWJZ6akitkcLnmX+pHyOiWfQaLKWWVgypAw0fnywSwE6HRmSxpBCLYEweGTtpQ6Dg8LlTaTdnC7ECqDjVnaKEjqMIjtSWphe/rVJjmXphEnEg8vLYYWx/oJkrpxA06XDXc0boEQOV98aLcmLCXtyHbzyDlr7oVej+jBat2BnShcpWJOeMqbjk7kVdKWPBHajXHof36yU+IgIfT9fwIBEvuvwQbWgsQeARzfsBavisZw34SRiAgrghDpTBedWVizdCnq1q+H+o2b49N3RqJa41p44IXXEJ4/CvMmjsea1RsQHBGGrh27oXqXtmLGeLHp29lY9eUMMfscMIlm2Gv4K6jaohV80pG+GjYa+7ZtRevbb0Obfn1hi7QizGvRk+37127CcjEvb7+7Hb6eOAX5Y8x4auxEBIlmNn3kGLTr0gU/LpmHXgP64sLuI/j69RFId9txe8/70Kp3dyGTIMRt24HPRwyDLyEVZetUR5+x7wIhwdj6+QysmzMXNosJXZ8fhPIN68Mj2t8nb72BY2I+ly1YCr1ffRX5ShfGjuVLMHPSFzCLFtWt72PIX70EZo4Yg3uffA6b5i1AvWZ1kRB3HrNnfYMbKlfHg+NHwJNsww+TJmHXyl0oGROKdYc34KstOxAcHiEE8ccamMfjRcaZeNxUqRJq1qqBCTO/Q0ipEgiS/J7dsx/dGrVAsfIV8dP+XRA2QcaFBGRlZyBf/iIIFrIhoUKIgB0/1ByKi/HJQlDBiC5cUJuRCXEJKC7mtCYr0chDgiz6/EJCAooULaxNUosQpCtTtPWoUG2OWqWL+oT4fWIeT3rlDUz98EO8Pmk8WtzXFRGhMaJZSr6lvd0pmWKmBsMqmrLbK7Qv8WoyEYLxSrlcHDCEGEkkZrcMWCRL0XAZgc/jhltI1St5NUsRgsRvULhYBkKmGdI+tB5iCuQTGRArQOIKcspgISY+B58wN5fZxIlGbdZzlDSFKc8el10GthBNZBmilXN+1xQSnkNgJNk/bo8/BZJYAP8RZNjnHx7ELFQet08dXblCdZJmmT1ulHqnR1f1WLESSrkyVOKenepecU86s1dl7Nmt2ptNavLzg1XCsaMqZc9eZTt/Wu38arLqJu4XD+9Sa6bPUN1CopTj9AHlVUlq/D0dVb+GDdT+9SvV3VH51NzXX1WHls9Vc14YrO4IMqsDm9cqr93DnKgfhw9XXUUvOLlurRLhVnOHDFX35o9WBxbMVPdIHrZ/O10pW7rqc0NtdW9EqLKnXlAeT5oa3PQW1R4h6qfX31Bdw8KVcqQqh8+mEk+fUIdWrFGvtmymXmzRUp1cv0odWrVQPVyyhPp40GD10l0dVNvwEDXrnVeVJ/mslDdbbZ35g2oZGaVG9eim0o8fkPTsaveCeaq32ao2zfxG9S1fQY1q11by61LZ8SdUOxmPjyxZpB4sF6sGlC0t7g7lkTrpIPk4v2GH8np0Zf8hvPJv3MCnVEOTVZ0/eUQ5PE7ldYqe6vIqp9wXkpM6UWrdkp9Uw9Bw9flrbyr7mUT1fv+BqoE5TJ3ZvlPdXrqMahgRrqa89LI6v3evaix11r3uDerE5k1qTN9+6kZRgVOOHxR3q7rRGqr2b1ynzh/cr5qFhaqaUp9xu7aoqqJLxR3YJTzjVt+NfV/Vt0Qq5cxUHzw7WDWRsi78cLLKTrmoMhMSVO2wYNWrcQPlTbuoNs/5UVWXvB9evU4Nan+PahocrJ5t317tY1tmO6QsHuV2e9VPX3+h6oryNOS+riKCPjXqiUGqueQ/O+6Uurd8FfX4jS1V3KF9qmqwVW38+lvlTbqofvhsilo16zv1fMfOqklIhMo6eUrdWKiYalqwoDp/5IA6v2OnqhseqTo1bKg2z/pW4gtSLQsXUYc3b1E/jB2jGko9JBw/ITUs+HPN8afg1/kC+G+gNWr/uKTNT5MXFo8TIeIS7vSbRlTQMkSDcIk5RBPAK6OqLzxUTDMxHURDefbOOzDioUcQVrQYylevjhQx87zB0agsGk6aaHCb5y3DxaPJeOybqfho3WY9JxfkMKF45Too1ep2tBs2DD/Ex6NS7Xq0ZbTJQIuMo6clNEpMUYuM4KIJiEkXGhyCDHGP5qP+oBDYJS6rzyp2Ypjk04KosBDJu0ebM7aQSPETJWlJ3p0ezJv2hZi9TkQVK4QyDW5AmRY34eMjx/Dwm6/jhQljsSDxAjq+OBjjBz6L+0tXQ50m9THr4G4M/vprbFuyHHfLKO52ZMAlefBafIiQHDrl3AdJXzQAjukm0T4qNK4N+4VEnF+zGol2D+ZkZ6Fgw5qSF/HwJyDGGKJLFBVz0Y2EE6dgt3uRJXXKujeLBjL1iynYungRfpjwsdbser00FJ6ShfHkuBGSARdmyP1gq5jTNhceGjIYkcVKgC913fPowyjfqDFMhQvARnPbK/mGG+Uql0X1Js1QtGp1VKheE6ZsBzLPXZRSWSX+YGSJtuTzOkWDEjU9OAJe0WRCEYyw/IVgiozB1tVbYHUouNIz8ES7jvjs/fdxQ9MGSIg/obUzIV68N306qjRrrufkWA9ecb+zZy9Ua9EM8+b+APeZE5j1wVgM/nwSTDGi2ZkcyAhWKFGlOracOYORL72OxoWLYMiA/ihasiQcZgWH1Eh6RhpSLibhxZfeRIHYaoiqUxO9+z2GczuPICXVhgyhlzse6I3YRg0RVa489B4sIlt+6cp9/HsIkNh/DbZjTltySPHli8aFwoVhKlYcwcVKI1RMlyhlQUhIGILLVhITJVJU8kiEN6iN6JLFcd+Tz2DLyWNoVawkPpn8JZrf1R7PPtILESL01gLR+P6jKXinS08827gJ7gq3IDqyICasWySC+QI6FSyBhypVxPF92+AL5lr6ID3nYQ23ItTkwRs9O6FjkRL4adZsfLlnFwrUbYjIMhWhrOFwCud+tWULOr72HPpIHtuLkGaKCfVNShLavDgIgz98B/dXq4ZelavgHRHkfq+/gHdWrULy+VS0z1cGdxcshqfa3g6TkMXh7TvxcP1maFWkLDbu3oFRy2YjOTMdYwc+g3YlS+OD94bjgbfeRHDRMvBIfqyRhWEpVwkRxcrpqvNZI2CqUEHMm3yoWqkGbGI6vvL08xjR+T7cX6AgOhXKh4zERD1X+Udwihn10LPPokzVqhhwdwf0a94Qp7eswrblC9BByjn8kX44fHgPeg56DA5XJj6UegwSU+qt/o8JiZrQrns36eBKTxGYhPzMMgCIwSY6l/Rerw0Wn1vMPDHlQkxCBsCFc+dx8eBR7Fi0FEd270Fk0YKILs1dQ5w4cWA3vh85HhNffxMmCSc2n8TrRmawE7vWLxfTcgjqNq4Dq5idqdl2jPhuKl4VEtu95yDsMlAFO4LFv7SoyBXXuhE+zocK+UrW8M3CZahUrgIaVaiCfJXK455ePRDkFtNT8hzqNeOdhwfglmrVMXrhN1hx9hjqlq+AYY8/gXAZcC2Sl5iYCBQtUxyj330DyQf34sLe7fh4/GhUalwTYVHhUk6lB2WLDC6h4p9ko6TskgGdl5+Pfw+BObFrBFwpzmHKZ7KK+ErjuxWsZtFilEeIxQe7NL5ZekawuJtkpPeJhuR2OmTUD9ZPkZzyc1ODkwE7yGfHm/d2wcFli5CvdCl4zVakZmbAK/6/FsIzR0dJXFbR9DjhLmkJ4dml84b5QvXoveGbaRjR6wG8v24jSt7YBG6TDZG+ELgkiz6LCSHSWZUc9TIDyXWQ9Agqkg7Jo8/rRbjZImUQzU20CCXapU+0Nf80s1lGeS5P8C9RCGVPZ9+0+p+K6Ul50pKQdhAn5yUWXWapE7dXyu8TopXO6CbTSsLMv0NKECId1eTxICM1Do+UraqJqHiF0oDHjMS402jZvgMGTf1M6s3/NPj3wL4uxdPlyZI6g3TAsOBgvQYsyBqqJ7GZRc6d+cxemEVz8lIjDQ+TwUXaTggiyO2EVbRPN9+uEP9WuUZIqM6XFFW0U5fk2oM64VGIrVwJc3fuhc2ejdCISDitVtGG3TJw+USDdcBqidaT7qIGwuUOgVm00CCzpGl3SLvFwBNigfJIJVKDS8+ENSIEUQVjJIPSPhKPWUjEK4OOVeqQTxRdQoLBwaEsgmjYXsmf6EdZQq6RUjbR8cwuPu7J0tp1tsONyIhwONLSRbuWdogQ+RBfrCCWyyOFCeKTUBEMpz1L5FQhJCoaTknHzDZ0O4DwcJFdkUvWqeRTiX+f1NE/NBvmB0ksgD8Hn89vyA8aNEg99NBD6qOPPtJunM/6/vvv1cMPP6wcDsclf3R3u936mr8FCxZoP0lJSfq+EZZHj8ejz71ejwT0uysfr/3hvW5xl2g5gyYh1E8L5qvu3burcxfOi3e/68XkJPVgj17qxMmTyiPhlH+Ky/9zih83Q/qUW+JlDhnG63NL2pKGXDMP2tXjU2vWrFNiesq5S8/LMA0P88o8ij9/mRiPkUfpepKglxNGEpnX41W2bJvatXOPcrucys3y+auFxRLwD8vNsBKP/ukC6vjlQl97xd2T83NL3fhy6obucqL9S8wSv9C9pKljdvmj9zjljsTlkTwZ94z2IHT8LFNOWn53fxl5vnnTZrV/9x6dFvPHe3Im8YlfFkZ+bjfrx992R48eVSmpKTqv9Mffz8g5Zxry8zgyVc3QMNWmTh2VdGS36m4KVkeXLlQpLIfTqR6rV0u90vImCSBtkJWiMhLPK09assr02ZTv3EWRh0y1cOxYNaFvH+Wxpyh3WpryOWzKk5mq7BfilbLZpM2zVa/SsSpp/37llnxlHj4ibZGslPixpSYpT0a61Jtd4k1R6cnxasmUT9SZffulPNJezC+znLsIhOGW697Ppzln+sLv8ivkePknEdDErgKsKo7kTz/9tF5EybVYXNg6bNgwzJw5E4sWLcKHH36IoUOH6nVgfCVo48aNuO+++1C7dm189tln+l2/G2+8US+S5S4UXBD76KOP6oWvb731Fl577TW89NJL2p3rvIQw8fLLL6NixYp6PRr39Prkk0+wfPlyfPPNNxgzZoyOi+ACXO1fws/54QecETOHi0i3bd2qF4U+KaZAz5499Y4VXDDLNwO46JZ5fuONN/QTqE6dOmP69G/12jXGzbwJYaN58+b4/PPP9f5iTz75pM4TF+qyPrhH2QcffKBfpRk8eDAaNGiAxo0b49NPP0XXrl1xxx13aP/S0fUGjkuXLkW7du3QpUsXXSaib9++et1bpUqV9DXfgBgyZAhkoNB5ZN0///zz+PLLL/Wi2xtuuEHXLcvV99G+eHLgk/pNhvKx5bF85Qp06thJL0b+9ttv0aZNGxw9ekxMt3MYOXKkzj/zztXxMrDg1VdfxeTJk/UbEq1atcLq1avxwAMP4IsvvtCr6Zs2bQoZpPSCYuZvq9TnwIEDdbk3b96M++/vhvNiFs6f/xPGvz9er6PjE0cN0UA02Mv8Spxok1SUvPpIIz5xx0F8NvBxnDhzAoOmTcWxTTtQWLTpH+YuxpCpH8MuMnPmxElMeO0tfLh+EZ6MbYFPD+/AsiWzsWziRzhzNhHf79yCuT8sxO7v56B2h9sx7fXRGDr3a4x55FF8snENzp84j6db3IpXJ43D5vkL8dicqbgvrDhGLp+NAff0wPyTx9H/9jvw2qeTULRGNWlX0dw4v8H885fDEqKAXSrStYKcmg7gasCOy0711FNPaaJ69tln9YQ5Oz5/L774ohZ2vjfJBazskFyxX7duXR2eHbhDhw56USzJjgtnDYIkOfK6c+fOGDdunN6xgp2OHZTvQ5KA2NkI+jNgmElM3yJ+SAoN6tVHonQuvmTNXSEIEiPzxo572223aeIy8s17ISHB+tzIE38E80UwvywLOzH9820FEpGRJ+aDeWS5GZb3+HYB64ALcUk8XAC8fv36SwRG0C/LynxxEGD6HBi4UJhvP5AQSRisU5Iry9epUyds2bIFi5cs1mm+++67ePiBhzDti6/RRcj4x1lz9Hq3FUuW4eSx47qsfOfxlltu0TtjLFmyBA8++CAqV66s24TgQETSJXGxLEY9MH6mS0JnudkW+k0AqavQ0DAxq8z6tSSP16Pnm1xidnlyejtr0COMxUXHtMbE+NPrwDgN4KNhGWbCxXzheGrKBLzcpj1mfT4FVTrfLY0VhKfb34sNP8xHTP5CcPukbbN8OG8RM7Z4AQkfgcbN22DIh++j201tUS5fcZ3u7V06IqxCrNRdETGPQ3F8/Q6kixxkBouJLnWeGRUuDSmyI3Jh9QXBbcvCxmnT0OvRPihQqBicQcGwS/7Y9F7Jt1NMW+af0ATM8vzi5y+b/ieB/D7/PQRI7CpgdGhDuAlqKrfffrvWLgi+zE3SoQby2GOPaeFn5yEo/CQubkEzd+5cvdAx+WIyjhw5jI8mTYLFJOOyFnwSmUk6uRmjRo2UEX6+jvNWIR2Xx43MrEy9+JKLNyk+ehU1fyJhnEviqz39+vVF4yaN8dTTAxEZEwWH067zwGHUUBIYhi89k5j4ric75Z49ezTZtmjRQvsheVFLnD17tiYe+qXWNWfOHK31UcuhhkWtjm8pkLx4pMZ28803a/IlOVE7uemmm6Q8o1ChQgUdr0GMBqhJkmSoHfEe80DtjmkS1PBY79Sa6I91zmvGy7AkvUNSly8MHYKxY8eiSrWqiIqJxvCRI/DGm29owiEJsj450AwfPlxrs9TWpkyZgjvvvFOH27FjB3788cdLBMb2Ntqc5SB4TQLnfX6HgKTWWuqCPdiblQ772XMIkrxzjzM6SmtBOezIiouDSYjOLe1nk+7nkjYvXLUyRs1dgCq3tsOMzER8sn87IstXwbAVS/Dpnt3oJORZ5e47MfXECYRUqorF4mfz0rWIP5+KCr16oHbnbvjm6CFU6dkJb61egdASsfh063qUq9cAHx89iCodO6OSDJpLbXY06t4bT039FsoWiqm2RJxOTEGp0hVwJCMJG1evx/tvvY1gtxPCq9i+Zh0WfTMTIXo20z9XqORnkSJxYS6HIL1Al92CN3RzypGX+u+/g4A5eRUwOh477OUCTQLgPZqBPKeZyR0PqG3Qv7GzAUmMWhv9GdeMi/txOUXoLSGheuW71tCC/W+lJSZf1HGUKFIMViEdm3SGkOAQnU5EeISWG/0KiJxkpKUjMjoSZ+Li9QjFV3G4/Q1NMr6a5JSw/l1aJX5LkMhdENaK+UVNZ5IQKTUfdnZqRMzXm2++qdNmfplXigvLxA7Ma74rSnJm/CQEajjjx4/XfujWv39/rTHde++9WhMjWdJEYxjWG+NjWWmik/C5HwHD0UQmOTIvrCf6Z34YhsTGtEmYfCGbcfDHl6bpn3mlP4ajGwmPcbM9jDRZJvqlyclrgn6ZNl/qN9JhOZiOXpoi6TNOxsUw/fr10/muVauWjmvZylX4buZ3ePmBXlgudWGOLoA+b70r7SL6ii8bX78zDBnn09HnvVEIixStKMumnwSGR+XX2plZSIaLTS2ZHjh9LgRHhcHnUPAKU4SEhMPrEEKXdnO7HPhi6Mt4ZOiLcBfNjxBXMFxel9y3I1Ta3mfh8gy3Jsus1CxYQkMQEhkGb4YdH736Ntp174wS1Str2XKJkISEhgvBOnW5uCDWagrWdS+05f+JH74VwH8uyWNIZLR24/u4dknTKnmaPHYiuj7YE4VK+euYb5LIiYTPewR2sbgKsHEoyDSHKNg8NzoWOxndjHN2BAoFOyg7mhGW1wzvP6fpJUIrZGKxBmHkiGGi3ntxet8BnDt6HK8PegYJx0+gxU3NId0Gk98ahi3LVmLud9Nx4eQZ7F63Hp+OHQe3aAF7tmzFYtFEvpw4ETvWrsPh3buxbeVK3NygEUa//ibCRCgzLiTinacHo0HVGni4cxekXDiPBvXronyliqhSpao2+U6dOo2kpIui3bREx44ddb6ZX4Id2igTiZCEx2v6YRn5URESFOf9+KOJSXON84FGvXFrGZ7za0rUpKjB0FxkPJynq1at2qV3SpkO3VmfPDfqkNeMi0e68cf3OufNm6fn4uiHMMKTqJhXuhv+Gd5oF+NHvxyYjGuSuvGSP+8xvHHk/Tp16miCZFlpMhcvURy9H3gAF+T6yKEjYrZXQcLJUyhboyo+eHc4KlasLO15Gg1uuRnbVixH+aoVEOR1Y/zzL+HGVjdj2ujhOLF0E2rc3grLpn+O+G07RRtagX2bNqBO0xaYIeamS7T6EiXKYu3CRWja8R7JixXrFy9CgZgQ0bgjMOb5l1G/Xl18LhrlofVb0eC225F24SJ2iSlermYlbFqwGLGNGqBImXL4/J3ROL7tAOq2aIIfPpwMJc08d/gEnNi5F1Wb18fa2XOwR8z/lPhzmDvlazRs0RLHd0q7ffc9qlavgrFDX8HNkldnehp2iBleu0FDhHKwFi0zSOrn34K/tQP410DhN8A30rQmLkefyYKX3nwbLe66E63u64TmXTrg8yU/YcAbr8ASGYXIQoXxzKhh6PDoQ3hMRuB2D3RHv1dexOQfZ+GeRx7Cff374tn33sFXi37CGx9OwNDhw/D6xPGIKFcKQ0aPwA2tb8UNt96MKcsWoGyTepizZT0GvPQizghh7d9/UHdUzgO1bNkCjUTIc3/hiFoPR2aayjTbDM2HoLtRJmpA/jha6l/Dhg0vbeJIGH45yb9q1So9ec4HBnSnf5IYP2jiFq3G4XLqF9lJdjRnufHi2XP+3UNoElIz2rlzp37AwYl+alE066gB040aFbUjgnllHNQSqYFRG+SkPOPiPBs1Lmq1/PgJ06MmyevWrVvrnTaYJxIyzUySLuNjHpguTW+WmaYzX1C3Sll9XtH0RLO+rVsXrFi9Emu+n4UCkflxy533SthgpKWcF3JaqxeoWvguq2g0SnFKQOpHNGyJBE7lhV3cnEH8+pQYblIWi0O0dtGfRBfW763yHTGPzYlNK5fhyPbd0ptFa5S7JotJbydkieDGAfwiVpS0QyQbAB67AyFSl5yZCwqnNi6Js/mcDm0y+iTaqML5YAqTwdXM1IDgULEMJC5LRCjcwULwYj+GRIUjQgh9w+IlYtbG48kxwxAdW1LPAzIeQz7+DfynmhgLmrtT/x5y+zUq6M+G/S/w23lUEAtCr4tScsury5VzzXMSGj1IZ8iJwn9f3LgxX1pmFipUroKki6m4mJKqX2yOSzir97AiGRw/dgJpaRm6k5+/kCRaTRSyMrOlUzoRF5+g40vV637MCLaKyEtnK1y0iNYm2OnZoTmnRfKhdkFthmRCDYXmIOf3aEJyzovkRg3nj9rh8rbjA4UmTZroSX7OSzG+YcPfE2I4q8nm8ymfoe3trZEtZT0hxPnxR5P1Q4pPJk+WPJ3RTxA538iHIzVq1NAmHsll+/bt2nRlWTiv1qxZM33vmWee0eRErYnzX8wzzef27dvrL0rxaST3MiNJkbg4/0dy5ZNMkjufkLZt21aXecKECfpDLwzD+L74/DPRuCqgUOHCeg2cSRrVLe2Qv0hhlK5YAXUbN4Ir04abOt+r37QIyx8tGlh5REZFY+fW7XBn29GgaXOcTUxAxaqVUUw0pJgSxRATHYHixUqiWuP6MJmtyE7LQhUxW/OLSRwqGpckgbLVKut2jI6IwvHjp+DMdmht6WRCPDr26omSJUtj79ZdcNgcqNKonp67iq1VHSdFSwwTE7Nmzdrg5gLOzHSUqlwN0aVKoEjR4igmg0m+osW0fEQVLYSi5cpq98KlSyE0LFRvPulzunF0537UrlcPZsnLrMmfY92KlWh+aystsJf3VQN0zy0P/wT+UxJjpzPmGv5MoU6cOKEFiUeOvBT+vKiUvwNqAOwMzBPnwX6dNxNmTPsK8ceOoLIIv1QA0pMu4HzcaRQSExSigZitYjrJ0Z6ZhjQhDi44VF4fuFNEoUL5sXfzRlSrWgkF80UhXEbOYCGySBlt+YSsiBCST0bwCDHJQkVQWcfBIWJ2iYrPjfliJE967zExDVnvIWJW8UEDOzuXHfCeYXox/zS7eCSZcZKeZjK1Erqx/nWJ/qDuWQesF2pCNMc4Mf/1119rzY1tSS2M5hcX99YRU+jIqRM4Hn8a85YuQqXqVbFp21aUiy2n9xjjNtUkLpLt4sWLNcG+//77WhuiZsYnizSLqZFxKQvLz3MSGx8A8MEFCYqkRRIjIVGjomlJ2WIeec401qxZo5dwMF4+wKDJyrblk+Mtm7fiphYtJMwe3Ne1C0JCzPBKGYNkUIgSAipTKVY0Kqt++yF/6bKwBJvxxYgxWD5nLu66r4vUc35UrVIdu7bsQFZ2FpJTUlCydEWcEyI/IGScfTEDqRnZOHHoGKIsIdi5YRuadroHoVExetFvicoV9G4crPtCZUuhUsMGKCWkGVGsCIqVLSOyYEUotwSqGIuCJYtrsqOmFpm/IIpL3qIKFMRrLwzF4jWr0OfxpxFZvChCI6JRSAgrolBBcHukyIIiL4WLIiq/EFnZctLQnKe1ooD4DQuLRKYtG2eSLyJd8l+/RTO0FvOW+6X5+ORT5Jwyxf7NaQgOkIZG/k/31f90Yp8jMQtaT9icncUoHLNEd3YcA9x0kBv+cd6FnYfCadw3iMI4Xg1yx8M0jfCXx3OluNmRSACcMOZSC/rhj+6558F4ZDoE01q/aqWQlVs/lWwuHSFLhJ/EQGLhBP1BMXViYyv4V0NL+PNnz0m4IJSWkXDP7r0oJSNmvAg7P7Jx+tRJRMioXqhUaVSrXu0Xdcb1TBQi1i/zkxtGXpk35pfn1LYMQTNAd4L+DP+/B8N/btCNDwKo9XB5hrHbLOuE6bHejXrauX0HznFHVrcH+aRcaelpmuyKli6JKrVrXorP+LGDGO3GnxEXtUTeM/JruBv549EIwzriU2aSGue5SFo0J3v16qX9Mp/0l7tuclYcwCvqDbe9STodh5YVKqPXAw+K2XgHLqSlYuJ7I3Eh/ixemjAGnXr3QFp8omiX2ShRqwp8Ep9QAritEZ8x6yUMklX/FjZyImnyKaDP7NYr5r/+/Cs8Ovg5na7ZI6anWfIuYTlg0dHEn8THJ4RcFsFS+/NM81PKy/LLP97x+pwSxIdjh45r7axitQpw+rivnRdz5/yAfDExWlvn08gQIUqa33yizEFu1cqVEpcMSlmZMqgV0U/Lo6R9XG4nbr3tDkz7dobesPHwwQMoWrQgnGK+sr2pCbPtaXYbD8T+KfynJMZH9kyej865iJMmASeGSVgUHI7aXFBKM4adgI1C/xQ6VgwrlvMVrGRDSDm5zolkCjBHTR4JdlQukOS6ImoTDMO4+ONkM+dKGC9JgNpIzZo1dbrcTZXuhsBzV1ZORNOUYJ7pnx2G93jOiWnmiYs6SbYc6WmWafnycr2RBWVLsyOXxI6d23W+o6Wz8sMXFA4SV9Wq1fWEMgWT4AZ88aKpxYuZUFTU+gsXzqOMjO40dfbs3623NaYAs6zUorjuiZqGQQxMg/XJp2gkEpaZdcB6Zl1R+6AfajPUmLgIl5quQQIkaJIg54x4Te2E9xiGc0qMj2EZjnVmkAgn3lmPJCHOP/F+bhLLDcZBME7jyHioXdIn77PT6r2oJKy+zonDOL/8aODyawNX8sd06ca0jbzkjtcYJLzCFmZvELy8VF4ki6Z3S7mKeGXC++j6+GNwCxkFS5Gmjx+HdwY9g+/XrcGwl17D3oP7sfPCWdzfqjW2rlyNYqIRpWakIkTacr3Ik9Vixqt9+2H2tG/QoUc3HD6wX893Pffuu3jgmcdRJjgCVQsVQ3xKomjdRZFy/iKGTf4Udz7QHffWk350eC/KFi2BY4nnESJa68Z9e7FXZP7BO+9GbJkK8ISEYv/hffjmuxl48/lnkJaUgp3Zmeh2S0sc2LwN5UuURmp6BpJ9HuxKOKOflhtlN46aFYUc/RB3+We4+6tTruUovUuk8rKwOeD1P4Wfh5b/ALkLRaEh2DnYIRo1aqSFiJPJ7JT8Eex0XKzIUYGdj52OT6Q4/8EfOytHUsbn4QSxw6EJhXGSFBk/SYmmBjs1hZIdlkTKeRqCWhErme5Ml+YHfyQ7bjXNeEkgnNRletTEGJ8RnvmmO/NOM4brpJo2aYrmkj9uzXxSzJ3UdE6Q87G+S5t4zF8diY81wpXlfhEgSJ7SaYTg2KdI0o2b3IiChQth1+5dko5Cs6bNtVZGLYIDAcmVa6xYXpaPmhivSVzMO/NGc5BlMjRGo7w0qUi+NPFYr5xsN7bF5lsDDE9ipn+OrmxDujMsR1jWCcMxbrrRtDOIQZcm53g56M64GP+AAQPwww8/6HktahCGnHA9HGFc88gf4zfO+WNcRhsY14yXbsaP4H2eU4ZI6AT98kctlgMnTVXWIck6dzwcX7ycHNfrwKhT+bUcSVC0G7/G53U5UL5iJb17Q8rF84gUE83soEZuwmfff4NjWUmYvmklXhk+HJlnE3DxRJxoZhasW7YMtevXwfCPP8JXc2aiSKnimDFtmo63gMTBJTaHPE6sOHoIllALVi1ZiInD3sHhfbuwRkzuGacOYsepo4i2O/H4fT1gdvr0ZpNuaxD6P9kPZ7MzcEvXu8WNzwv8FoLD5tHvUjZr3xYfL5yJPRdPSdz+J89E7iOnJnjl//3SXU70DbqSwIx7xtH4/ZP4T0ksNygY7CjseBQAA4a7QXLGkaDKTwEjMRnu7OTUAgxB5X2aqgQrj/6MSjQe0VMwjXhyVzK1LRIlNQieM07mLXccRifh+h1qUnIhmZROJCKdlpIqHnyiVcVccuP8FE1DmpAE4/LnT+IR3V7Gej2K0bc/BT+YP6ajJ9Ll2usSoRMhZboOpwNuL1ca+UmexGPk08izkV/jSG2T93ht1LHRqVkPJH9j4p4kSG2K5EYi5NwQOz79M+/UngmS2+69e3DyzOlLmjPB9BmvAcP9cjAPBONketTaOGc2a9Ys/URz9OjRep6K8VGj5uteX3/9NV555RUdPxfgUvsmcfI1Kk7ek4Q4Uc/6o/bNSX6mwzVe69at05P2fB2MmjrNR97j2whczU+QwIkZM2botXMkZmqk30z9Bh9N+hg7d+3C8y8O0fFbaQqKZsa3dYLl3Ov0oH+/vkIGoWjW6jb9xDE4xIpdy1fixpKxWDx7HkrGlkOtRvW4oZCWfZ9FoUixojgfF48T+w7AKWbaqhOHsGDbejHvPMgS4vSI6UchIZH6d8oQs1wkh5sgerJdCHWF4HxCIhwevrxuRhoJb/9eLD+wB83btkb1IiUxfsibCBXCNJvMsEtb9XiiHw6kp+DZt97C+lVrUMsSg6yzibrs1zp+ZoT/ABRmCiRhHC8H3Y1fbvCa2hBBzYMdjp2LWpYxMX2lzpI7nivFaYCdlILNyXBqfSRHmpyMl2nQL+PnE0P648dgT588o00eqylERmgTKpeJlXMLjh84qhcJpovqfvrEKSi3B0WLFJPwUv0SD59q+UQQ+XiapqNJhIvzESTAn7s+ocd67Sc8PAKFCxeFL9sNW0a27gA2uw179+zRHZ95o5CTWGnKHRc35tuAUVYe2QF5JHEwHAmbX+wmmZGM+NSPZWfalStXFHU5CDtEC7NL2WOrVdHkfFzMVEkRlUQriy1TTvJi1zs/cMX6JY2I+ZEjf3Tbvm071guRbBTTl+930tQlaG5yIp2aJZ8mct6R5MF3Lbm2jO9Q0sSl6UrTnRow24WDEtuJmi/LSgLiE0xO5j/++OOa4Dinyvc7qTnT37Zt2/QgxflZkjTTIYkyHtYpZYxkybVr3bt3169EcXX/zTfdpDuPR0grLDQY3Co6Xepx6NPPoUpYOKrJr0GpMri/Rw/szUjmOgW4ZMDJFCKr07gBXEIuA4RIK0UXwhMPP6z3g+vQ/i54Mmy4r1t3XDyfiLbNW+CWOg1RJTQaNSJisGOFELglDFkW0ayUU5OlS8rskLj6D3kObe/vjuZ1aqOWaNntb74NJStXw0c/zkK4DJytatVB5aj8uLH2DQiOicSAZ5+GzWpGhsWEsOgYLJ0+G5ViCqNyoaJ488XX0OGRPogq7h+crnX8p3Ni1KQICg1JiGAnovAQdOM1BZSgdkDhohtBd2afIyw7BTujsVCS7kanZRgDjEOPmjkaH0dwj2hi9MNzozoYN6+53IBxkxjph0LOa3Z4+uW52+Nfv8MnVMojgi2jp1lG3CCfEJ7ZhDTlgCWNI6QHpnxhIs+RMgLygyI07bgaPUQ6Ad+Lc8HnccARGYQQSxQsPgs3otJExi1uPG4Si3CIzwGXjJr80jXyFdcfjOXTzMiISIRS0xNPzBtLwnf5WD7u105SMrRUdnijjG6XW8xVj3TGMDYAXGLiciU23wUMl3LS5HTlxMF43fLPJSZJsGgNFqeUPDRKKlk6k9OObCF/bp+TTzQ2zmeR4Pmwgk/SnJJ2iKSbKSbvwX37Uax4MZSPraDrmyR++MgRrX1RHqhNMSzbieY6NUcuv2D+WfckWmqFbBPOObLdOW3A9uXTSA5CdOP8JWHIUG4wLrYv5YEkTfPfMIlZTkMOfw9G5/EPLrr6tBtr3yNakt1hw9JlS9GhXXvJg9ykbGrf0pbUn9hOOozIuUdhx/r16HzrzejZvRvqtroZbmmf1DPxGP3Gu/j8p3loesftYlaa9ZZIbgnFff45Oe+SuPX0nNQjNX0OKJQbD7e/kXtzZszEnTIw8EMknFeknr9frAxqlffd100PMP6cy1/dv/zzWZeD+TX63zUDydQ1CyEIJZ1MnxtHA5dfG6A7w0nHvaKf34vTQG53nl/uL3fc+q/epcWlRtzbQfUJDVf3lSylepUtq9oHm1WXwgXVxdNH1MrvZ6qelaurHYsWKa9D8uCSH7c9tnO7GKah1BdDX1d9mzRVMspKGjZxFwPE5d9O2On1KLvXp46sWKW6WSLV6rFj1K6fflBC4MruZAifkiiVQ/Lm8LiV1y31IPG67S7ldsi13PTYJD3xw219hOB1ObwSt0vyznASRNkkPadkxin1xB1tbA6XcjKfEjA1IV59N2y4cmakKps7Wy2dNVPdGVtdnd6xhzv9KLdL0hP/3LqH29l4JL/ZUoZMid8tefE6uYWOUkdPn1YrNqxTiakpkqZP7T94QIkmpDZt2qSEkNTFixdVenq6rmNuW7R+/Xp9LhqVPhfyUUJiau3atfpcBkN9LlqjEhNRiVmr3RMSEtSGDRsutVVu0I3lJ3788Uclpqc+l0FKhxEC1edChjpe1hfj5LVogP66Yx2JO/OaZcvWW/S4pJ3SMzLV2bPnld3hVBfOJ6nHHu2n40qUcBkSr0/qQrRYqR9p02y7jsvucqpsl0OlJKcom9Sv4rY62dkqIylZnTt1Si7tyuF2SVklngsXVWpyqg4nA44SAlZn4uJV/Lmz6uNPPhZ5cCqH06GyHQ6VfC5ReaSN09PSlUPS27x9m3r5lVdUpshNluQlTdx1HJlZKjklWWWLOxspU+4xfyw7y2zUF+vgWsOvh6drCBw9Dda/nP1/azSgO8NxdL2Sn9+L00Bud55f7i933Pova1HMRmuYmGOF8mN63FF8cfQIvj20H8FJyTi4dAMyRDtw+uxQUaHIPLoP/evdgPZRhdFNNI/3e8pIaMvERdtFmEQLyjpzAZ1LV8O8N97BI2Ur4oHwaAyqVQtxC+fjlS73IBR2TBsxEa88NRRWZybmvP0iusUURBdzIQwsXwtHFi2ELeUiHoqtiG0jx2HoXe3w0wfj0adcWSx/620MuuEGPJAvBl926YpBzZviTmsoHs5fBI744/AmncPQG2/C/fkLoUdEQYxo3xHBomGN6dkXfSvWwNJXXkLv4hXxYL0WCDp7AUHpqaIJ+JC5cy8eE5Ola1Q+dBSNcPhDvWCWcEcWLsDT9euidXgY7i1UELPefAuxYqKHWkJw+MJp+EQFqF6lGhrkPMgRmdSaFVfES6fR7UV31jfv8Ug3/njNtiB4Tq2YfqlNUevkWwecz6Pb5WA8DMswd911F+6++24978UX7amR8QVwzrdR6zPm2LhFEufiaK5zmyCuU3v7/9j7CsAqrvzrE3kvTkKCu7u7tlAqQKFGC0VapK7UqVChSoW6u1EBiru7u7sHgoV48nS+c24yNMu2u93dFsr/mxOGmXfnupz7+12bF180wxkL5s3HM0OHYsgjj+L4Me2bLYn9+/Yim+WqNCoOiunjjzwCfWdSp71mZ2XjgYceMFLjhrXr8NpLr2Av3cxbtBTP8Hkw1eY8qp8lWUf2HdhvPqX33HPPoHiJJEpSQTMBsnJV/thg+XJlsX/PXmRRKp89cyY+/OBDhDONv0waj59+/hHPDXsOx5OPIJbStqThWKZr2pQp9O9ZjB4zGmPHj0Ni0US88+67ZuHxp/rYyrr1Jq90SotUc+WZXe//Tvhbk9iFA6kEGmD1w3fiON669U58eNvduLvdJchyhSK+fBmEpqYhOvkoIlNTMahpE3Tu1xO/5BzBz8m7sG/7Vjxy0eWIPXYa7uPHUCQ0iNiTp2BRJf08eQc6DL4Fh1iJPK5YDP7wI+Sy8X2yaxsmkiS/HvYKZr/+LsYePYJf/McxfOI3ePyqq3Bi4yrkHDqAnyaOxWuTx+Gy/r1ZwU/gFP1+Z+0iXPbA3Zio869mT8NHm+YiKicLa2fPhTshGm+M/wGjTu7EN4umYtfc2Vg6ZyruH/kxXp0yHpn+AD5YtghfrV6I1NQURJ46ijwS3z0XtUP/pwbjh+zjGJ2dizuff5EqTxhm//gjTm/eiqu6Xomfd23BtY89StUzCq2aNkONiKLYvHwVKIHhJNVDLaeRCiiVUgtQNV6lIQHNpGrSQCq9SEWEIBLTb5GQnrUkRW61/EMzwlpiotlTSg6/2/AMsTAvdT6bCEs7ATTupQF/kaBIVHY0Y6txOpnJL81ka3mPlttoSERLd1q3am1UW5nt2rnLuNWEhAhRBCvVVPG046Jnmem3SFfpEjROJ/81Pie/NJ6nOPz0009GvdbQie5SmRWe0qywZE9DBAMHDjzjt9KmOCt8Qf7oEpSfeq9Li5g1LihITZefth/2EIR+yx/d/3ZgxBz8rzDais8aduO11oCEYpbXl2p5qG5RObGead7EerhpS2vyM89YNyZEWOunTrQGhLmt6SNepwpHhS0z23q4dk3rwYZNrE96XW89WqmiZR09YPULj7Emv/iy9F9rzEMPWDeGhFrbZs6xlo8cafUJC6dOS7fUht4aMNAaEBtrWbk5VgbVkYPz5lh9QsOtfQynF4t3cNPW0n+tnJPJVm9XiDX+2eekT1ojn3vKGoBwK5iTQXVwmTUw1G3N//I9q2fp4tbQRnWt1ENbLOtkitWZdXflLyON+rN59gLrurBQ69SO3VQ1cq1xrz1vdWEb2T9vttUnugjT9BpVzVNWgCrPl0OGWkuobh7dscXyUiX0pRy1vr95oNUlPp5xVd6cW+iE1zydPku1SOp0HtXjfGUyHzqNNYeqoYfqr9/nsaZMnmy99/4HRq3Ok+pN1UqqlNRHqZokA6rOVOJ5z2UZenOpZmlYgZ7KL4WlIQCdAOv15Fo5QQ9f0w7VxmCQ6jvDkHpmVHvak//6Lb+lHissW3WTuQ2FZ6u2whtvvGEtWLDAmAuDBw82KqBUXUF3XVJnbTvy7+xLyKP6Kchv2dWld4Wf7cv2/+8ARxL7E6AZb42ili9TDUWKl8TAxq1wb50meKhdW1TvdDFeXT4bURUqIqpsdbhKlcBb+7Zg6k+/4IHSlXF/46Yo1/FivLlsAXIrV4a/SlV4LTdcNWvAKlUcrOqIKF8F8Y2bm2/+hVDiCFaoar79lx1m4YGPPkVPqgq9a9fArVXr48X7H8ari2aiZMuWcNWqjciq5eBDHnXgUMRWr4vQ4knQJ40iqWrFtG4CaIo+Kg4JF12MIkXLoz/92nriNB5qdTVe6DUINz/4GEY88zIigz5UbVwLVdu0w33dr8K7Dz+OsiUrIr5CNYQnlsI3+3dhxbKVuLV5C9xavxZKlSyC1ld3RPK6jXjhyuvQt1kbzFy/Du9MnAIrVF8p0uByvoRwTsD0u0PC8MHQZzH8jjuQumOLkZwFbbwO8+Vh2eif8NqdVNFmzUTXKy/HvffcTjfMH0pL+pPUIulEEpAZmKdauGHBQrz1wGM4vH4DPn7xFUz8biRCfZRYgnRHqUVpNB+0DQaAXD/effpFbF282kySmA/O0m996Fgz1VrorEkU+S8JTVKQYEtBWqOopSZa06YZZ80aa0+nZtC1cFyztZLEtE5SG+ylBmuJkCRSLU2RRKnJEW3V0npCQe9+/vlnoy5q9lYSsJaczJs3z6j1mhmWtKt1c1orJ5Vby09kX3GQSq27wpT0K/ckvDMS37mAc57YnwgdUmg+ecYsdXtCYMVYGPPGWyQciuxJxbFlx0Y0aN8Wl1zRnapiGLLUiFjY+rKMji7JcZFc2ABy6F7H9ESEkx2t/FM1NbHlDqhR6CxQH8L0XW39Zj330cxFkvGHushJXrPoMIJ+alV5OG2qOsmOlmSqYbEPN/7pS80ejeppTxxv4Yy8JyS/YUeyzVlstAE2rFM792Hv9p1o3a0TKwz7PRJoHsNV45YbfVwkywVE+/g7TLO+jDNDU8jmE3NM4+jvv0eNalVRuUo1JFJ9cdNvQWqNGq1UGjUGjQ9p+YSeNdOoWUk1Ws0ySnWTudalyZ0W2WphslQsqXuyr7wX0agBV6Q/Outq/8EDKCbSprr18ZNPIUhVPYdh3/fqcEQWS2RCfdi8YAEW/TwWIb4Aml1zJZp364zNK1dhz9bdyMjOQqMmTVCnZTPoYz3px09g3Hc/mBwtH18E21evRKdbbsaGNRtQtmpFdLjiCvjSczBl3DgcPXQEFRjfLr1vgBXtwsi3PkH7bpfhyP69QIYX9Vu0wHiq6f7MDFx7663sBIvDys7B7KmTzakdNWvVQePWrREZF4tX33gdzRo1xfSp09DrxhvNguefqK6L8LRsRJvTpQpqBl1LS6ZMYYfB/NClnRPaTaLjvTX7q1OJpTbrNA/lo9RRLWuRW41H6gQS+aeTRjSDq+VLWp6i8UCtRRRpSW3XUUs6SFIEr61bOg7pRsZNYcrsXMAhsT8RysoAK1Qo7yFs6NPHjELmwUO44ZHBSDuZBU9mGokJ2L91J5IPH0KVOrUxe9JU9GZFGfPeR6jf+WKcWrsdzTq1w7YDe+D2hSKxfAWsW7YCfR57CP5IN7wnj+PTl1/C1b17YwcrXlKJ0ogpkoi1SxejbcOmWL5pLbr0vB7j3vsCzS/vhOQD+5GXkY0iJIP9rID1LmsF/8l0s6yiRMWyWL1kOZq3uQizJk/B9f36YeXS5ahXvx7Gjh6NGwcOoHS1DPUa1MP2nbvQhlLWlK+/Q/suV2DqtMm44+H7MPrdLxCWGIfaNati9/rNuOG5oQh62bxd+VKEoCUoI78faRqGGsJMSjqSGiRZ6Mx/jWfp7C6RlzZpa4xK69O0uPS1114zuw1kV4SlBqLenyqPITwRmAhQJCdJ4FYSgY6p1iJXLZt46MGHcHGHDuxcLPS9/hp88tww1K1SA5u37zK7IAaPeBGe3ByMeOBxSjWdMXfGVHS45hqs2bgeEV4/runTDyHscGb/+AuSj6egfvMmmD9zOu599CkUqVEZO+cuxCKmrcNdt2LGVz+gZqNayAoL4sjKrej3zGOITUxiuWdj1cIlaNKxDb549AVceeuNWLN0EVL2HMIAkk+xquXxPiWssIho9L5pED5+6SUMGHwvohPjsW/NZtaRGbj2/ltRoS4laZKy1t5JapMkN3fOHLPbQ+Nk2lusNXMiNdVF3Qtj5MiRRgLTQZWCOhdJYiI3jafpt44z0hif3IvQ1MHIXNKg/LMlLD2LxMqVK2ekNp1MoncyPzvcvxrOoYh/NliAlhVgj82+ITcPW1evQfNLOpkFsNsWL8PS6bOQzcZYkwRWjNJDkxbN4Ap3mT2QPe69HQe2bYMvNIiNO7ahRau2SCxTGtVr1UdMYlH4w8NwZOt2WDqWpWEjlKtWA0mly6J8lYqUBlZgx5Yt6HnvLQj4vNi7exc63XQjSlesgBVsaNrU27BTWzRgzz/nh/Fmq1JImWJo0oDqbL3qqN+yMZbPn8se9xCu6NMDLdo2x1r21Mn0p1aVKsjNSMP+XTtRrnZl1L+yPTL3H4Yriw3n6CF0H9gPscWKYu/mbah1cXs2rvzZ2xB9X5F3fTQjISGePXq6UWc0CN6wUUO0bNHSrFMSGekIHDUaDYTraG+tDdPsoghKA/4a5NZdvzWgr8F/NV41Pqk7Ij/Z124FLWSV+qN1ZNrqdYgSTQ3md9nSpbBm9mzEJCSi7+OPYOXcWcjLyuR9ESqUr4yLb7gBC2bORq3q1XB47wFEMN7127ZASGwEqjdugJYXtcO8CVORm52LjiS6sOhonKLEt48qV7XmzbBzPTuVCqWRlZ2B3MOn0P5aStzREYikvSrlK8IdGYVVk2eiGv06fOggUk9moH33bgiLjcE6klF0SDiq16iG1WtWov2VVyI0JhpJlSug1WUdkUhpLpxpFXGFiMCUv6xumi2V1KmFwhqU1wTBt99+ayZL9CzJVQuEdZc6KAlN5KNTeEV4yn8tGFbeqROQO23H0xHkykP5r8kSudXOB3UuUl9VjnKrheByp3JTfkvSkwQmwtQ2wHMBRxL7K8Ac1Yp7KX+5VD3Wzl+EbKosLZo1QTIrUL3WzTFnyjSkHkxBiw7tUaZSZSxetBgdu3TFhlVrKDXFoGylipg9ZhIyPXnoQImqJCUNffg0NODHthVLsZ4VLJrSVbdrrsXCWXNwMd2GRkVgyi+/oGHlqlg4ehIqUKLShyMuuroLNm3djFLly6Fo2VIIyfNizo9jSXZ+tFQDKVEMW1auxsE9e9G4ZUuUrlwJG5euRAoraq1mjRBdhCpd8lE0aNUc6xYuxVE28DpUKSo1rIN5c+ejSZtW0LcHd23cgiZt28AKl5TADGBD03ihBl6lLpuqZte2M531mQf25AFYGqMjWdvGaqzq4bV4NKiOgQil+iuPpBrLxFjVf/rBMILsRPJD5f/GDlVe+q0Pvr719POoWrM6riLxZiUfx3vPPY8wdwSGvPe6KbRn77ofV1zVDVXr1MKnb72JCKqMReMSkHLqBFqxHC67sjNGDH0BntQ0c+hgtEsfDclCz9sGYsyPI80prj169sKcXyZg9fKVZrggJMKNNizniy67DC8+PAQ39O9LSWwZdu7Zg4deGYai8UXxybBX4KdKfu8zT+KH9z/Cvq17UCKpGE4fOwmvKwyPvvmK+YJ3GNOoMTSj//M5OyfbqIeC8koSqu7Ka5GJ/SxVXKqmnkX6utQBaPZXduxZR9udVHN79lTvJOnJviQzdTZ69vt1YGN+mLIjvzTTaktkdvh/NRwS+wtwpmER+hKM/lic/F8Nko1JA7nmWTbY6DSQxnapsSVJLdqDp+1CFi2Ys5n42hyp4mPjNOfiq4mGGBVJCOezoO1L/oAXuSdPYcKYMbj57vtUwqZS+a2gUZ/ARqdjWMJpprBkZJq52gTjFhZacLSNPZzB9+r55d7F58fvHoyt+3Yjk2rcTEpualShJIGW9RoYtXD6/Hn0i7FjI7ns4o6YRWku6C/Y7sS4KBxzxJDizssiy61ZsRL1KZlN/GUMrriyK2LNCR60p/E3Pij/Qhivrq3bo//NN5sxm8kzpuHRp55Cl+5dTWbnp0PjkkFs2biJUo8bVapVZXaFIjRc258CyKQEbMbYTp3ER59/joy0NNSpWBWD7rmT6uGDeO/1N5l+ZUQovv72G1x+aSeULVMeFhurwpAUFGScRdCWPwTH0k+gONVFxZA5lk+Y2lDNMtKuBZOPjJP5VCwjp90TklI1zqmy9TC/9c0ElYMkd1G1/ilfVD8OscNbtXotul17NdKpGifExWLYk09j+PDh9O/X453UhG3ysZuzwhYJ2c+CTVRnQ2RUmPBs4rH91zv5cbZ72TVppH3bje2H/Xwu4KiTfwF+LToWMAtU7ULFr0uD4aquKvzFa5Zhy9ZN2LNnN7Zt3YbkA0dwgKpBenomjlAKWrViNTKpBqQkH8HSxUvMNqCVFOtrVKmK5cuWYtHc2cjOyMCevXvw/bc/oFKFyli7ci2i2FBT2UOvWrceW3fsRFp6hpH0Ikhg2zZuNm4iqNpMnzUb+w9QbWLvuWH9JmzeshU//DQKScWKY+XqdWywIVhOCW3n9t2oVLGy2aP5zVdfmgWUTRo3w3XdrsblnS7FI7fcCj8JoagrAm1bt8Jnb7+ND98cYb443uv669CnWzeMHz3KqCX333o7KpQqSxU6HB+++ga++PQTZFOla1KvPqZNnAA3G8qsqVOxYdkKDO7bH6mHk+GhVFC5VnWMG/0zhjz9BEa89YbZ+Hwi5YjZStOpUWMc3bELC6bOQCDXY8YkZzAdJYqXwK039MLk739Cyv5kLFuyDG0vuhivvPYqXnr+RXTs1AnFS5bGjz+OwvETqShRrCS++vQrqnS1sGbDJrovjXdHvI1q1Wvhw48+wWrmSQjZfe+e/M/Pff3FV6hSqQqKUj3VgP/nn3yGNWvW4RSlp7HjxiE+PgFTp07DGKph5StWwpQpU42EM2rUWHgpBf/4w0/wefxUA09gB8vp1IlTmDxpMpKZ5mnTZ5j9sV5KPUGPF7PptmrVaiS11VRXs81so1Q4LbTVcdqSxrSWTGOOUiPtmU2hMMn8FkROhUnIhsxt4vot9zKz3dqXbW4/nws4kth5gHo4FfJJSkwnT54w4z+CZqPKlSlrjupRLyoxXWNAqigatNV4jyqrJB5VXg1qa1FkRmaGabCqbjriuRLt7du3H1WrV8Ue2pMfmuErU7YsomJjcDLlGMqXK4+1a9aiao1qZqavXPnyOMrwkyRZMG4HDx5CFfoTHRNtNnMXT0ok8VASoTQRyPEiNCIcodoPqTPbw/UZE0lDlCWYNklDrnCqGz4PpY+AObRRZJ6XRzWEhAl28JIapaKEMZ1qcB6GIUnHHRGZL8mR+eXWzzyIZpqlDqpTMCeUmiprQkQuG7ROtZVUFVukiJECjIRAwg8PdZn4tm/dDk8PfQ5vs7FPnzcHr781AmWoWmtM7dOPPsaggYPwwUcf4JWXX8F7776LfjfdhInjJ6BVm9YYNWY0nn36aXz++Rem3ETEIiKpTZqJ00GK9hFMOrFWH1fRWJKWK2ijuj7Aqxk9fSdz7ty5ZgxJ7zRZoQkKuVVZamJCA+ra8K4ZQS1lsDeyN23ezBBU185dzAJaEZXUQ5W94iJC0zdKNY6l8DVT+/8THBL7m0HFIRKx72ynbNT5RWSb22B/V/AUwOypU1iYIahKFWovG8VpNmrNBh4neYkIUtnLz547B6+++SbmUDqYM20GOnW+HGUqlMc3I78zs4THUlIMiaWmnsL4sePQs2cvM2O4eNFCVKtWHScoMXS8/HLEJMYbtdCMe5E6zdZjRYvxtGMk9c4YKg28s08vIBimocCSuRe2x5tUR22XMXZ5FzHLii6prhpjkx2lnpZ4z4+BMTe/+aB40PMwPkp9l9eSoOw8LawC5fuQb9+OvM4yW7VmNZ5+aigiIyIKxTMfcidCU+eiu9Qt29xGYfUrP93Mg0L27bjoHP/SZUoblVKkfsstt5jOS2NOtjs7rna8ZWajcBj2O93/f4KjTv7NYFfAMxWRNz0XNj/zW0bGmA0gMw9Vq1RjYwijelMM43+ZQNUqF4vnL0BmajqlgX1Uk2qicpUaGEcpo1ad+lizei2qVK2OrZu3o2iRolixbBWKxCXgaHIKLru8CyWzYySCcCxbugIR7ig0adkCJ6neFi9VyoSjSzRjomGiY0fo1zjaf0K+maSwgotm+c/5ZKXn/IWl+XZlZp71jpce8p9t+7zLPg1//V3wXhYJLSLNP/LZ/DDu7XgV/DvzbJODlhxc0rFj/phSgV07PYKJG8mj8N1+Z8P+bftpk43OPNM7kZlmBSXRaZxOB0lKIpa5thTpaCBJz5oV1KysiM8etyoc3u/d/3+CI4n9H4HGWMKMuqeZp6A5yyvEz55bM30sYU0UqKFqASxblDHTZEEwoOKXuFfw29jTUD/dFtjzU6VRg9YpoG63VLT8o8PNS3nq4A9DUp6WOeijxCIcqY5aMa9Tg6tXr25W3ms5idTU6dOnG0LTBnWdMGxLfA7+EQ6J/R/Bbxbjb/XK/2Nx///Y0/9ZUBnZlwjJHK7YoYORtGxVUdBddmSmu6Q4W+Jz8M9wSMyBAwcXNAoGCxw4cODgwoRDYg4cOLig4ZCYAwcOLmg4JObAgYMLGg6JOXDg4IKGQ2IOHDi4oOGQmAMHDi5oOCTmwIGDCxoOiTlw4OCChkNiDhw4uKDhkJgDBw4uaDgk5sCBgwsaDok5cODggoZDYg4cOLig4ZCYAwcOLmg454k5cODggoYjiTlw4OCChkNiDhw4uKDhkJgDBw4uaDgk5sCBgwsaDok5cODggoZDYg4cOLig4ZCYAwcOLmg4JObAgYMLGg6JOXDg4IKGQ2IOHDi4oOGQ2HnG7+36CgaDBU+/Qnb/zF1if/WOs8zMTAwfPhwZGRn/FNafHfa/8u+vTqeD8wuHxM4xAoEAHnzwQdx///3Ys2dPgek/IzQ0FO+//z7uvPNOzJ0715ipMYoYevTogR07dhiz/xQ33XQTBgwYYOIREhJSYPrXYN++fXjiiSdw4MAB8zs9Pd2k66GHHjJh/5nkUjgttr/KJ5fL9Zen08F5BgvcwTkEG7ZamBUREWFVq1atwPSfsW7dOmOPjd5q3759gallHT582JhPmDChwOSPY/LkycatrmnTphWY/iMoAZ65bBR+LozC9s52I2zcuNGEtWnTJvM7NTXViouLs4YMGWJ+/56/hfFbdgqHKfz0009W586dzXNh+71797aKFy9e8Ov3UdiNngv7X/j59/BH7Dj46+BIYucJbMjYvXv370pjet+oUSOUKFHif5YkWM7mPnToUNSqVQtFixbFyy+/bMwKw7an8OwwbbOzUdhu4fu/QkJCglEtpWLKfWE3+m37aT+TFM78tu+Fn21s3rwZ06dPN/Ztcz3/8MMPOH78+D/YFQr7cfa7wun+I2kqDNk/2z8Hfz0cEjvHsCv5pZdealSd5557zvwujLy8PMycORPPPvssfD5fgel/DzUuqY/r16/H66+/jltuuQWLFi1CdnZ2gY18eL1eo/7pnpycjNtuuw2UZrB06dICG/lQ/J588knjr1TGQYMGoW/fvli5cmWBjd+G7A8bNgyUzP6hwetOacqouffddx8OHTpk3utSXL7//nsTD4Xz448/GnNB93feeedM/JS21157DSkpKead1PAXX3zxjH0blHJNHvTr1w+ffPKJSY8NxUVpevrpp83vJUuW4IYbbsDzzz9vCPhsiEDvueceY2fMmDH/FJaDcwAWmoNzCFudXL58uXXHHXeYZxLVP6gkUreioqLM76SkJOuiiy4yz8J/q06+/fbbxp1A6c88jxw50vy2wcZvzNlgzb158+ZWyZIlzfO7775r7Ch+dhpGjBhh7q1atbIoMZrnzz//3NgTzlYnPR6PUY9feOEF81sgSVmlSpWywsPDrdatW1u1a9c2bpQ/ehcWFmbed+vWzeSD3rVo0aLAtWU1aNDA5BHJw6pRo4ZR0UnQ5t3NN99s1HbBzt+bbrrJ+KFw2rVrZ8XGxpowtmzZcsYOJThj5/rrr7ciIyOtli1bmvjJXlZWlrEju1988YWxd/XVV1skRKtIkSLWggULzHsH5w4OiZ1j2ARA6cHatWuXef7uu+9Mo7AbESU066677jLPfxaJUY202rRpcyaM8uXLm6swbBITgVISKzC1LKq1xtyOo52GmJgY69ixYwW2LEMgavSU+szvP0JilGCMHaXLxrJlyyyq2saf+fPnF5jmwybOtLS0M2mhNGvMzsbZJDZjxgxjrzB5K07K43LlyhWY/EpiIjp1MMLRo0eN2UMPPWR+y79ixYpZPXr0ML8Fmdn2HZw7OOrkeQQbPSpXroxHHnnEqCG6Ro8ebVTIV199tcDW/w6phtu3b8dLL710Rt1hAzdq26lTp4wKVRgaSypTpkzBL5xReTWGV1hdIpGaMTsbb731llHN/pOZ02nTpoEkjbJlyxaYAJTsULVqVROW3hUGJTJzP3ny5Jm4/BGVW3Y1JkjCQp8+fUyadbndbqNCk0RNXhTGmjVrQAnMPFMaNDOr27ZtM7/ln9I+b948M+tqm1FaM88Ozh0cEjvPeOqpp0BpxjQiQWMxNWvWRFxcnPn9Z+Crr74yd0oWSE1NNdfAgQONGSWbM2RgQ2N1hVG9enVz11hSYRS2J0IQ8QhHjhwx9z8Cqmdo0qRJwa9/hpaUaJJDExIioMaNGxtzv99v7v8J9u/fD0pP5llpttPdsGFDc1e+FMbZ+UIJ1cTHhsbcNGanCQuqwmYs7Ww3Dv56OCR2nmBLPxpgVu+tdWNqZJJivvjii3+Sjv4Ifs+NBrcFSRMiAl2SAgWF9a8gP21JhyqXuduwG6zs6NkmFjXq/wS5ubkFT/8IEZyknfHjxxspb/Hixfjll18K3v7nUByp8hX8+jW/7PBFUr8F257c22mWP4qbSE1xEnFXqVIFs2fPNu8dnDs4JHaeYDcGoXPnzpg6daqZjZR527Zt/+H9b+H3CKswZEdLODwej5n9k7pkX1LHpCZqCcLZ6t/Ro0cLnvLjqZlSoWnTpuZuQ2qqYMd14sSJ5l6+fHlz/yOQZGQ3fMW3cLo0E6m4b9iwAV26dDHSmE2+hWGrfGe7PxtS3W0psbA9qbSCyP23YKevsP9SLW3z6667zizo1dIVqewOzi0cEvsbQMsE1Fi//fbb31y/9VuQBFCYlNLS0v6J+PTbJsZevXohMTHxHy6tnBfODlNLKyZNmmSeRVQiu0qVKiEiIsKY2dDYktZnCVKHZU/qXuFxsn8HSaIiWi2jEEFIPZNU+vPPP5+RjHbt2mXukgi11OJsKG6C1Dnbj7Mh8zfffNMsK7njjjvOkJGWUHz00Ue4++67f1cS+y1oycobb7xxRkqVNKcy/C2SdfAXg4Xp4Byi8OxkYWimT+Za1a5ZLl0CycbMKgoyoyRh7J19aXr/t0ACszp16lTw659RvXp1M4Mnv+3ZSS3x0HIC2+/4+HgTrh0nOw0kSGNPM476rdXxlOyMPc0sUoIy5rrLTDOB+j1s2DDz274oeRpzxVV3reqnam38oPRkzEiM5q646b5161bjVjh9+rTldruNua5Ro0YZc5KsMS+MoUOHnrFnh0dJ6syMqvwkoRrznJwcY2ZD+aRlGYLsq8zkh2YpZV9LQUiS5r2Dcwfnu5PnGGwk2LJlixlkL6wGsSGaS4Pj+i3pSZCUQoL6hwFpST1nF5sG2TXmZcP2Y+PGjWashg3ujJ+C/V4S3MGDB1G/fn2jWsqPyZMn45JLLsGsWbPMBEP79u3NuJ3tRqqTVDMtmJWKKWlMkl3hmUTZ0xgZyQZ16tQx7mWm3xUrVkR0dLT5bfspiW/VqlVGFZWftrmgRbrKBxIISpYsafJPqqVUOhuaFV2+fLnJB9mTe+Wn0iS7+q1LbrRoVfHQotjmzZubmdHC7yVVaSa2Xr16xm87Hhqz1GymZm5t+5rskASoMGRfZrZ9B+cGDoldADhXDUOzpCIxqZJXXnnlb4apuNgktmDBAkNw57rROkThoDCcMbELAOeqwf6R/kxxkTR5PuEQmIPCcEjMwRnEx8fj1ltvNWrRvyIKqVO33347atSoUWDiwMH5g6NOOnDg4IKGI4k5cODggoZDYg4cOLig4ZCYAwcOLmg4JObAgYMLGg6JOXDg4IKGQ2IOHDi4oOGQmAMHDi5oOCTmwIGDCxoOiTlw4OCChkNiDhw4uKDhkJgDBw4uaDgk5sCBgwsaDok5cODggoZDYg4cOLig4ZCYAwcOLmg4JObAgYMLGg6JOXDg4IKGQ2IOHDi4oOGQmAMHDi5oOCTmwIGDCxoOiTlw4OCChkNiDhw4uKDhkJgDBw4uaDgk5sCBgwsaDok5cODggoZDYg4cOLig4ZCYAwcOLmg4JObAgYMLGg6JOXDg4IKGQ2IOHDi4oOGQmAMHDi5oOCTmwIGDCxoOiTlw4OCChkNiDhw4uKDhkJgDBw4uaDgk5sCBgwsaDok5cODggoZDYg4cOLig4ZCYAwcOLmg4JObAgYMLGg6JOXDg4IKGQ2IOHDi4oOGQmAMHDi5oOCTmwIGDCxoOiTlw4OCChkNiDhw4uKDhkJgDBw4uaDgk5sCBgwsaDok5cODggoZDYn8xgsGguVuWdeY6G7bZ2e/k9mz3gswK27Xtne3+P4Udxm+F6cDB3xUOif3FCA0NRU5ODk6ePAmv1/tPpJCdnY2jR4/C4/EgJCSkwDQfNqFs27YNhw8fNu9lprv8Enbu3Iljx46ZcGzy+W8RCATMXeFt377dxG3z5s3G/H/124GDvwoOiZ0DpKWlITU1FSkpKYZsbIiQREDp6enw+Xy/KfXY9m0SOXjwIDIzMxEREWHsx8TEmOc/g2TCw8Ph9/vPEKUQHx9vns8mWAcO/i5wSOwcwO12G2lGEpktQQl5eXnIysoyz7YkZV+yb0teusLCwgzRSTrSpWfZK126NIoUKXLGD9nVO7nXs0hJ4Qi2X3YYNmwzuZMfiq/uIshy5cr9A5HKP9ut7Z8DB+cTIayETi38iyFV8vjx44YAypQpg6SkJENQR44cMRKanitVqmRURr3TJeLZu3cvqlevjj179hhCkZmKS/5IaipWrJhxLxLTO5Gb7ElS03uRkUhSzyI7SVUKQ++F6OhoE6783L9/P3Jzc89IXLab5ORkE4fTp0+bdIjoBJGbI6U5+DvAkcTOEUQKCQkJOHXqlGn0Ig6pmSIiPdtkICnHfq9LUpAtlVWrVs08i+RELEWLFjWkYtuVnaioKFStWtWYi9Dq1q1rzEVmUmd1l9tatWqZcTiRq8hJJFilShXUqFHDxNdWK+1LJCb/ateubcKVGqy46p0DB+cTDomdI4hIRD5SJ0UYUi0FkZitBtqXIDO5EZlIlbTJTc+CnnXZz7YfCkPQb0lKhe3bYUoClOQlv2UmMhXJRkZGGvtyq9+CHY4ItHjx4mfG7+z4yK4DB+cTTg08RxDBSH1zuVyGOKTSSWoSadjEVRg2oYkkzh6Dsu2LRITCZrrLvPDdhn4rfElUsbGxKFmypFFFbTKy/RMK+ylzm/hEeL+O6/1zvB04ONdwSOwcQGQgshIZSDrSOJYkGntMySYc265Iyx570u/C0o7s2b+lWhaWtOy7TUg2CQnyU+YiIElrIjCRqgjNlrpk33Zjq7Byp7G2jIwMow5LVVW8w8MlHf6qcgasYP6FIP9oRj9012XM6Y/92x8M5P+WOz7LfbBgIoKGZ/z8Vxf/g5/+yg/jj37TLzpnCPlpEM7Yd/B/Fg6J/YUoLEHpWXcRgdRJkYQ9q1iYcEQWGnzXgLogkrIJyCYvSUMa9BcZyh87HJt0hMIkZF92eFqmceLECSNZKTyZa1Bf41wHDhw4o8La8dIEgdyLWLWmTeN6Pp+fbrPPpC3UotrJP8aSCS4gVP5ZZJVgQCRNYi2wI44R4ejB/k0Lxo3uCvffXfwPYfTPUtoCVG3l9gxX0Zz/23lq7Dv4P4uw54iCZwf/I9RoCjcYPZsGTvKRGqcxJ91FEJJmpE7akEQkMrFJQzODsqs1YPJHUpOe5Yd+x8XFGfvyS6qh3umSP3ov6Upu9F7PsqMw5UbqrIhKY1yJiYnGT8VFRCaSlR25VTz0Tn7q0qSA4le+fPkz0l5MbBT27dqFIvTfS/eucBfJimlXXvDyU/LLPH0aUfRHFKzcSSeBhtGOzMPCmDcRrgLCodQUKmLjXSQs0qa0lc9QAu3wtyQtGWVTmj2y/yDiY+Kwb/cuFCtWIj9cxose0n0B4Tn4Pw1nicV/CGWXGoakKUkzknjU8EUStvTyZ8IOTzOJu3fvNgPsIjcbemeHadstjN8y+3MRxI9ffYUe11yLI4eOIpXSXOVqVXHg0EGUq1QRu3bsgCc3DzVr1EB4hBuZ6RkIJ7ls2rwZVSpWgjsqEumUBivXrIGFSxah+9VX4+CevSgSn4CdW7eifIUKyCR5SvoU6dKp2UVQu3pNRJK0c9MzsYMkWq9+fezeswdNWrbGwcOHUL5KJSSWLK4MMrFkLpm7g/97cNTJ/xAiBC1JkDqn8SVJNFq6oO0/IgxJXr8Hvf89nP3O/q3wCj8LCkNjava6rrPfF8Zvmf15YHp9HkXISGOpR48g41gK9m7eYqS+mRMmomnjJqDuiZmTJ2Pe9OnYtmEDPFRFiyUkIioiEvMnTcXpw0ewffVaRPpZIal2Lp07Hz989Cms7FzMmTgZJYokwE2VdNx3I7Fs9jxE+CwcP3gYa+YtQsr+AyhbqjTmTp2OZo2aYOzI75GdkY5tmzYz7YqjyuP3y+Sf8ftl5ODvCUcS+y+gfYWC1lRJrdK4kkhFg+VS3eyxq8I4O5vPJhdb7TwbcmcTlX2XFKjxLKmCClNuC9sRzvb/L4FJUhBrV61A3Vp1sGPjJhw/dgIlSpVEhYoVcPT4cRw6sB9NmjTH6ZMn2GNaCHe5UYTxzsnNwbHDybC8PsQXT6I6uAfJ7Ayu7d0Te7bvoEobj13sGKpXrc68TTOTC3GUdndt28H05+KSKy7H6VOpVIOjsWfXTlSqXBmHkpNRrUZNwO1CKK+ylSrAzzyhAs+8yScy3cPCws3dRJ/vLeq/vJk8C9PUA59DaYcmJo1GfS2Uv0G6FdkWzm89278L2z3bjlD4d+FnXaoDtvnv1QkH/wiHxP5DKLt2UepQJdO4ldRIG3on6UySmb0MQSqQ1E1JbBoUV2OUW7mTew3OS1XSrJ8gchIRalxK5rqLIEVY8lcr/jUwr8otP2VXRCa7GhPTe0GD77YKJj/+EhQ0cNPYDfIbohDKNFrGWI0ehhyubtMOTZo3Q52GjdD9hh6IjImGl2TmclGlZD7s37sH9erVhzfgR0RkBPy8K31hvPKokkbS3kGSXWRMFOKSiiIyOhoeSmsD+/XDyNGjjMoYEhUFrycXYSFhVPePo2hikiGcEOaV4hIaFooRr7+GBx96iJG0EOaOMGnQ5EBeZhZiikQjJzsPMUUTGGNNU4iItOvixBlSUZ4qnSpH+25Dv2176mw0GWLnv8pLdjXsYMPugOy7ytoej7Tfy/7Z4Tj4FQ6J/QewK5Iq56FDh0yl1MC3CEYD36ps2iKkhieCkj0RjlbCa/xMA+r2gL1mIO3V+npXp04dE4ZOkFAFlp8iPfmpRiDSk18aE9P4mMKXyqYGpfB27NhhGk7NmpRECI2fyW+RY+FG8+dCVUeXGlcIAmaWUEs8+Ntub2yEIImAhNStaROUKl0Kw158CW+SSCxXqBkTq1G1BqWwIyhdshQ2rViD1u3akGBCsXjRIsRER2K3VMZy5ZBCFfLySy/Dtl07UKdRQ+w/sA+VylfEvJmzUK16dWRKQj1yBM+99CLzOByzJk9B2bLa+xmG+bPnIPV0Gm7q3x8fvv8eXntzBKb8/CP27NuHWKqrm6jmtm3fDhGuCFSsUQvX9L8JoSxbyW+kKuzbs9eUo6BdDiKXEiVKmPVzKi9NtKhDKlWqlMlvkZF2OajspParnqjcNIaqJS56pzLWZIk6PJWd7vJHkyyqE6ofcqt6JnPVMQf/DEdW/YNQpRVEDKq0FStWNJKPKpnIRpVSFVQVVeQiorIH+0VeMpc7vZN5YdVTduy+RCQpfwSZaSZQxCd7+q33ahByo0t+ykyVXO/V88u97toeJHd/HcRU8j8/7pppDAnLl8BsemMEaI1PvEpWLGcG211RLnj8PrRo0RKVqlXFZV26IIsq+cWXdMLxk8fRuFULNG3bCiFMR916DVCmbBkz03iURBdBUnOToJqQEA+QgDp16gQP81cSbiu6qVevDuo1aoSK5ajOHjyCerXr4tsvvkT9BvXRl8S0aME8FC9RHCWLkUjSM9CsWTPUrluL5FoalStXQZerrsGYX0abvBUUdUHS2j6Gp3JWnop8RFTKY9nV8hSRj6RflYfGTdXBqCNTPdHiZpWb7Ku+qA6IDEVc9uyv7Zftr/yUHdnVkIWD34ZDYn8Qqri2yK9nkVTlypWNpCMysiUtEYkqnlRODfbLriqq3KpX1m/ZkYqpS4QjP38LNkmdDbkvjMIkpgZg4sE/EeY/+G0zyz86/w2IsGmpkH07TP1fMJqUD71jNTLv+a+Arwy96eIj3/E/SkPtu3fHU6+9hrHTZ6F09RoIjY5DaEQcFi5fhZvvvB8jfxyFfvfehyKUnqKLlcClvW5EzZYt0a5LV3Tt1QePvzQcOyiNte56JRIrVMTABx7C16NG49oBg5BUoRJCYhLQtGMn+ELDcTIzDyGRUShfpTpccQnoMeAWbNi+E/Wat0LLDpdg8tz5cBUvgSIVK6FGsxZo260bajGsbQf3oIkkwfB8cpZQmZ8ImPJWPmcVbKAXpJ6qnAIk5ahoqrnRMSYvVM6SoFTuku6SKHWJ5FXeGo+TyphUNNEsI3GpM2NuqeORfdUXEV6A7sPM+4LZ6IJ4/ArboKC8zP3/Pzjq5B+EskmXenz1kOplVaEFjVWpp5WZetkKFSqYnlUVWZA7TQbITKc/iFgkwem9SEdqSI1atYz5TqqF4SHhSCyWiGP0t2r1apQ8XCZcSQKaTFBF1+yoemtJdPJfbqVuquGoUYlkpYKZNqgi9lvIyc6iFEQJjuqd/GAESMAu0wA1bqRG5I5wIz0jE0Xi4vmeyqHFhsfGIWIyBEwPtQJfbYbBGHPSsCE2ViYzFhZiBdgQA6bxhYlE6XdWTiYiKKnovS4fJVO9T0tPYz4mwJubh+iYaMY1iKBxIgkO8Obl5q8j449AwEJEKBt00II3lPZoJUIESjXWrNxnWhWPMEqDiks4yeznb79D8WKlcEnnzswbL9+F0wYjrXjSvfJB8dHvYDA/JRrUFzErbQqXkUJGZv6iYPkvKUtxj46IZPzy4CI5icCOsCMrUbykGfjPYby1EDecBJbF/FS+xsbGsLwz+BwBT24OoqOijeTqZb67QsJw8thx5iWl70oVKSWmsQziTLnHF4mHj8QWwfAO7t9nlq6YcT4VgGKoMmC5hzK9JtuUnv8Q9EIpNTD1hTjjT6GXpq6pEjAcGevi43mFs9j1P4AK1VYd7HEOFaoqtdRFjZFIzRAZ2FKWVsDLji65kWqgZ42JqceVqpGVlcMGEo8TJ0+z8ntgsSbGkvAyM9PZAPM3iMtPqSoaR1E8RH72ejFJa7KjuEndkV177M2EzUafsvcg0k6dRMrBA5g7fRqCbHxL5s5FJUo0GjsqwXCWzJuPLes3oGqlKlg0ZzZKFE1AKhvW3h3b8cPXX6NcmdJYt3w5PGyUu7duwSES6ankFBIVifzIUUSwYR/YsRNH9u5HLgnz1NEUbN+4EQd270J2ahosnx+7t2xF5qlUHNy9G6eZj1s3bMLx5MPw52Tj9ImTZpwrKTEJ61asNuHGhUdi1ZLl7ACisXrNakSFRWDPlm1IT0vHpnVrEcuGqxnQffTvKPM6gfm2ddVKBHK92Maw99O83UUXY+u2HahQqQLzluRF0lHL0y4CsoEezKWxM77kVdBCaSbCU367Wda6W7wiGJdQllsU873fVdcxvNV4Z8QI3HzzzXDTP0lnot1Ivo8keUk6k91wkmOkS2bhiIuNhovkG8Eyi4qKxE9ffY3isUVMR1OeancsSZH0XHAPYsxPP6F2jepYtXQpqlauRL/CSCakbW390gSIJHYlo6Ce/scoTFR8kB9nfCnknczVWQRoZvLG/J1fnG8SvWBgVwwRhSQtkZYISgP5ehZpSUWQCqfxC5lrcF09qchO7+WHzKRmSmLSILCtLsp+Bntf9aSBkCD8qiSmovwKEZLISpcIUtKf4qC7ftvqqtRbezeAfsuPDNopUaIU6jdpzjbqwratOxjfOKxdvhLJhw6zJw8YCceTk4u4xAS079COamkmyWY7ShaNR9CTg6yUI6hVvhw2LVgAD8ktygccXL8Jc36ZgNIJRZFx7CQySGq7abZy3gIUjYnC3p3bSYZFUIx+7F+9FmHp2UhetxEx/iCSSWjRzJPyGtBfthQpzJvj+w8ghCRcnGlxZXqQdvAI4gOhDGcrGpWuxHCPksQ2IXf7XkSdzMScUWOwY+FSRNHfshFRmPPTaBzZtgcrp89F9qHjqJRUEqXLVzA7B4JMo63qSn2z7/Zl/xZEVpKKArx7aKRRSv2W7ONmwYTk5c8+eyhx9R00ADWqVsbqmTNRu2wZvP7EEPS4rBMeuGUQmlStgj7dujCPxqBW6ZJYPHkC2jWoh9rsZKb9OBLt69ZBO16hXkrmqaewbu4cNKlSGU2pbo949mnaK4WRH37A56G48dJO+OWzz7B+wXzUpio864cfcHnDRqhXpgy+ph3tZvCxXv03UPU25MQ0khbhoxSp34WheuQ1eaJnI6sW5Nb5haNO/gconFUiDXvmSGqiyEjvRVSSkkReMhOx2YQiyUtSktzITFKY3OTQro/+xdOfbPrpYzBuqlBBb/6ZYPIzwN42hwQjSU6/RZwKX2HIL5np0iyl7GiphX4rxtpkHcjzY+6UqSYOCfGxKFu+olFNPLkeNGnRHBHs8RfMm0fJrBJST55AfEIspZ1UoyblZuUiKzvTzPRJ5YlmnLQEIoLq0HGqUDEJ8ajbuDFOUZLKJVkeP3IYUZRWUqhau0moNWvWxhFKnm63y0hQ0VSrRLinU08jg7/rNWyMvdu3ITMjDdFULTtc2RXJR5ORQf9OHjvBPMrf3tSofj0sXjQbHjWfNK8JNxhJwmYeFNcRRJSgMnPycJwSp6iqCON54uRx1G/aDIePHEPb9m1BXT2/6Slj/kULlHqq/Z3qtNSbMCt51+xrvgqqsLR3s+ellyM2Lhbdru2GGePGoX69ulg4dx6JABg7fw5uuuYaDHn4UQx98kmMX7kS91x1DbL8HlzRpTOS9xxAVZLcx59+gtvvuwc1E0jmh/ciQNG2WLGSRqrcQGly69ZtqF6tKgbddSfuv+02xLgj8O5PP6Bfly6UwizcPngwllAaHPLSy4zXPy7h+E8h8jIExfRLciwMZZnZ88p3Un8F9i8k9vNLZQ6J/Qmws1CkYUNmuowkxHvhd8KZbKe5eryg5ad6EQJvRq4ZVA6PdCPEzUpkxojyBeYwqQ+sMGw7+dACLP7WGJXP50HW6SycTD2GKlQ7Iqh2acxIljWmFaaBJi2BcOX3n0GSWQgJRvHyefPoOVVTemeWeLqpwHgZdzO4TTBYv+VFGFU3jcNYjKulODF8jc142SgDRo0KR4TSxQru9/io4tBPBmv2QdKdiFoD1cZLxiWUZqH0Q0sz1PAO7NmPCtUqkiQo4klHNVmkPAxnGkLxw9CnsW/PFjz749fYtGa3UaE0lqj80vgTI0Y/qVoX5I+ffofxh4japYbNZxO+beE3IIkrlOEGqPqKpJR2ndahclS+WBZtUJL100zjYpe1bo1XXh+OZq1bYMSwl1Gzei3MmjQJ+0jkX4z8Fj999z1mT5qMxo2boCrLZRelzT3sPDQTu37xMpQuUxYz5s3GHffcg3rlKmHhyuX47Jsv8cknn+ClZ57D4088ifc/+tAs/3BTFZ27aAFaNG2CpKLFsWXDBuw5uB/3PfAAFpMgnx0+nLnFuqYyZ9TzacaehrHTzLvqI/+0yFd2lUypphqPTGOnsWntBjRr2QLRSYn5zuiB7Oge9HqwbM581q9wNL/kYnhdIVSd9bKgrhSUmanvDMd2p5vquuKn0ENVXGafrHnzP8EhsfMJ5TzLUCK8yCqMja53s1Y4kXwEsw+yR9ZCTNaNcBaRr6Cw8wfOdUxPuOntQwM+7N23FzlqsFY4yiYVR3xSPP3K7yXVYHNJQDE+Nj4SW4CNUcfgqKdVPROlBWlHFVikpGdSC0L4rCBNRac3UqT8fI4gGWogXbXGYiC+kEA+8cmAbo07uE04uaypEfytV1p8GqY4UBLyirDpSuH4pDozB8SXIcEw0/jcdCBSF+GI7ESQAbp/qkNnHNy3C6N3b2bjiaKbUJIJ3XloV4TMRiHl2at4kFzDmTcahwtxaeySBC4iYuz+JYkpH/l62eTpeOmJp3DowCGE+JkGJrJxy8Z47IVhqM4GrgkPUD3NyqH0SGmb7MlOKAwHDx9AyTKlkEN1My6uCE4dP2Z2GkSS0I+lHEWJUmXgZZxE4JpIyDh12iz61WA/PFTWXCRs+uvLY4mr0VMC11q6yCIxyErPhJ/qa9GkBDOJUK5c/r7SyMgoSlB+RNKeCk3lqg32yg2BWZwPmivaRi0mu6h7s2ggs1CNrdFk/MgfcM/NA7Bw1TpUa9rQdLAmt+SWt7yUk0YVLl2uLJazLLzqG1ia+ZZ0U02hXZFjwW8zEVDgPoR1KN/cfv+/wyGx84mCUtRNs0say7qzdl2kHNqH8empbNwRCGGl1YRcgFKHGnmYl9QVyepHPggENTXP934vEBUPcpVRVXPCg4iipxEeSkBRqmAe3NP5atwy7DlUad2GbdhCNBuKhJMg/cxTraP04/KSUCKoAntJdFY2QqkyWiRMH+2HWbHwkBSiWas1OC6yCSdLav2WWErVyHLLP9r1k3zYigIhPhKSzEikIeHiL6ohjL8G1lnVg5mMH9VBK9yDcKXLohnTGWCrCpc0pp5a6TRERvdheUwriSs0ykiJVsADZgFcFCT9zDsvzVzaARARhSCJJ/3obvS54ipMW78JliRbhvrvWk1WXh72LF+Juy+/kmEGMeTtN1GrXgOsWbYII4Y8wTKKwIJDBxFFKUUEH/DnmYkCix2ERZWdwhLjJ35T49U+BUoq/B1GMmJGkKEjzVCESD2PJBLGcpBEZ6RlEm+QDCSpOUB2DtJ/TRKIiySduulxszLlSHQhWJNyGF7ac7MMcsMtk88UH5ErCZFpdXkD8IoEme9uFpbKSdJjmJsdhTpM2jcTHKY8WXYeD+2D6ng2Tm7bj0r165idEZLepbL6TdzVEfmxi/npZhgVG9ZhV8ROUETIu0W2NNRkZnnzv5wlqTacBO/nO0nqRsBmukRi/7Yw/iAcEjvvUM+UX2nD2QjvrFodp9OO4cf9B/DO4KfQc0BfvPve28hhjz3kxWGY/PVorFu5FI+8+Qaqt2iHE3s34/tXRmBfRhrqVamBW55+EnnFohA4fgpfPj4MR/YeQPnSSdi5fRveXTmfDcONHYtX4Mf3P0JURDgGPfAgijety4bHys6Gr0mFjx9+Bs2a1MaGdTuwe/1qXDPwRrTpNQhLJv6CGFbYlNxMlKleAQ0aNsKEV97HkllzUaJ2Ndz5/FBEs4cOpRTx/dtvYPPM+QjJ9WPAC0+iwsWtEUxJxbiXRlCa2ocqHVqjx+D7qDZHYOVPP2Pi+LHIy8jBxR274MoH70TKgT0Y/+Gn2Lx2E5o3bIZBrzyH794ZjrSjaehz/yMY88WH6HxNd4z/ZSwObtiIwSNeQRmqbKtHT8bssZOQnZzKXD2FKx++By27XUd1kmT+R8C2+nDPXpg/YTze/PJztOlxNbxREQhng7y1wxXYtmItPmRcm3a+hNwSQArVOTXdUhUraxULyYqk78lBFNPlIUmfSk1F6UrlSRgWjh05avaOxsQnGClOEq2bBJadkck+xIuEEsUQYM8SyKRERgIKKRJlFvxSgWfEaD8tB+0YjjsmArP37mD35UIRdxQJmip9ZiYsRkBSHQVCNWxVLcObklJ1aKSoReYilhCq+2ERVItpJkkMuXlm2YrFTiwsnb1CPKU/vvBn5SD9VKrpeBIpYUq6t7LYW7Lu+NhBRtNODqXCjIx0SohJiIiLM+SYm5NpiNpF6TA7M4u85kORhCTWLxc7UeUYoYD/DB4TiTk4nwiaP78vaH7dWa26dV18jJWbkmx1ZvFcVyzJmvXZx9aA4qWtLpEu66cXnrcGlSxldY2KsrIOJlsXF0+0Xu7dx3r/4butK2OirVf73Ehf8qzbW7ayHm/Z0kpePMta9NHbVhf6lXF4u5Wyfb3VNjzc+vmFodbIJx6yroopYs3++iuLlczye6jo5eVYV8UmWV1dodZn9z9mfdp/kNWV9fz09i3WO1dfbXV3x1hdq1a3lo8fY304oJ91hdttTXj+aatv7drWDSXKW/sXL7Xe6tHHujo22przyVvWp7feal0cE2ul79pmXVWpovXyVVdZK0d+bd3WuKE1tFt368DKFdZV7kjrxe5XWDO+eMu6tmwl69jGzVYrpuWWurWsuR9+YA1s1876/OUXrYeaNLL6MR92zZtnXRvusq6pUtH64cUXrDsrVbUGt2tlndi+0bo0IsZ6uVdv6+SGbdb9TRtbD17c0bJy/SZv/wgCOblWuyJJ1sWly1iWP9cK+HyWj6KIh6LdrIkTrIduvMnas3GjtWHpQqtZsWJWDeZrXdJCpwqVrRN79loLp06xytLswa6XW82iIq3aFHsHtm1tDepwkVWF+Vid1+Z5M61hd99m1Qt3WwM6XGyVp1ntsDCrZ9tWljfjpNWtaQvr2rYX5UfI47HqJBW3Xnv4UatmZLTVPizKah0WblVxu6wbunS2AqdPWJe3rG9VjXJZNd2xVvsq1azkHTusnNSTVt24OOvtB+6zGpcqYa2YP8vy+XItnyfP2r1hK+1GWU/27mdZXo8JplutBlbzsuWs799716pFqju2b5c1f/xoq3ak0hBqVeN1RYM6VtrB/VZ5pq9r42ZWMC/Tuuf6HlYNprEW01AnPMx6/eFHTJybl1AelrRu6tTBKsP3dfluzIfvmLBY3QnKg+bH/w5xsIPzCPWxpjsq6JFC2HVKNpPIzU4Uz3/4Pi69dQDKVqiAlpe0Rq8nh6BoqeJwSUdxh+DTSVMw5J0R6DmwP2qxxz+5RydsuHBq+z40u6g9SrSsh0aXS2oIh4cS0pN9b0GVYiXQtFULtOh4ESKomvzw/ntUNyTqUzmw/IgKeFGhXFUMevMF3Pbma4gIc+M9SlluvitVugQmr11lZuGmU4Lqcdcd6Pr0EHwweQJCU9Mx9+vvsHreTNzx+BC0HXQrBn32Hl774WfkHj0O34FD6Ny7J4qUL48+g/phxeSpcIdSfaREsHfvftSjxDV2z0aUqFIB5cpWwlFKk7FJsfh80njcMuRxM6YWLtWH6hNZH1/Pmo7eTz2KyrXrwZeaiaM79iGRskWHLpehaO1yqFajOo7tPaQpN5O3/x4W8nIy4MvKQpXq1ZDjpcSh8TUP1S/+XXRlN4z44VtUrl8XD1zfm9JZAMu378WslWsRSMvAXTf0RAQl6nj6tJES5KRVa9C54yXYSvW0dp06WL9zF0pQKprwzddUpXOQSLGmdPmK2Jl6HPfccy92rliJST/8iEiqyRG+XPqieFNlzMpDBKW2LccPUgIKQXSRBOxKOY6RY8bggYG349j6rRg3YRw2H9mH+OhI3N+jF6IsliWls9GffYXhw19FvXqNGV8thnWjat2aKFcqCVN//gHZp9PMur+M3fvQs+uVcFFdLMIwQyg5PXLHPahXoyZWbN+FFbt34Ypu3eFJSwdlLUR7vFg3ZxGWTpiKwUMfx7ojh3HLbXfi87fewt6N61CUKmvuseOoX7cRdh48hASqlFN/GqNMZpJU6zU+mV/7/1c4JHaeobGBwhK1ptfD1LcEAA3TBqkupLOwQywXXKEu5IT44PeFIjTbD3ZumPD5V7iucn08ff0tSD9wlAUaQVchuHpAH3z/3vu4vm5b9G7VBTWatUex0uWQffgEIrPp7oex+Hn8eLTuciUbPWU+Nv6gZgPYcDReEhEZjRwSG6QekDiObdtrZkn9xeKp5sRj3+EjCA+GoGKZavCRNCNiExBKYsk5mox0qiVlGrDRBKOoWkaiebeuyKVqFE6Vbt6YaZj28XdYvHodLr65L5JqVMKIceNQrng53N7qCtzUoTPVGuCnZYvRo2dvvHbbY7i6ej2c3L8XoZGx5lx9DbIzexAaFmkmaANsFH6q4vU7tkGxiCi8fuf96Fu3FZZMmIcHPxyB3FhNPfx7qEnlMfFhVHc0hhPCPNBwYxj91jiSWdmvORWqvd5jqbj6ppsRWa0Sijasg9adO5Ew95HwcjWSiTrNGqNEzeoITyiKbBLXHU89hciSJc2zV+XLi0IE+t9+G4JxsbjmtgEIkgAXTpyGyCAbeIF8EQgNICoYQJBlEBYbBx9VNMsdiVCqpK7oaKxfsgylo4tg+sSJePullxAXFo7De3exOD1g1NHr/vtwSa9eCEtIMOOGecyrPPp1Xd8+7ARDsWDGdKxbtRQn/ZkY+NhD8DC8dNaBAO32HXQ7tm7agR5dumLDijV44PlnmJ5YeJhTQebJz6N+MqrjrY8+iQDjc/vQJ83Ez9aV6+B3RSDX5cLg4S8hulQJ5PHZp3FPgz+HvGw4JPY3QX6v5EOU30K0j42FUo+hFBKJ7lr8qoHaCBKJT+MmIW4cXL0W0z//FJ8vnYWP1i1Esfq1kKVV+vRtz57daNKmDT74biS+Xr8Cb66cSzfsnRPj4I+MwUNffom733sP9773Lvo++hi8eX42HC2f0HIGEgXDsCjB+CkxhNPPBp3ambO5RFyKkBbqhrBBpZw+Dm1b0gSEZgSj2Ghd4RHYtXG7Wd6QG8jCiEcfgW/nXrM+6o4Rz+LO7z7AEJLvw2++DbYZVK5XB8NmjcWXW5cgZ90WbJ8+F+mZqbj5zZfxw851iI0Kx7fPPsOGwQbI2IVr+QPzxMsGFMo0aWtTkYCF3OwMpGano9vVV+CdyT/g0wM70eCyK+A2Ofjvoe6kSEQM8iLDsW/7DkQy/ZosyCO5hDDMrZQwvv3iQ2SfPGGWdCQWL24kNYo3iEuMRw7DT8/Lpk8WO5wwhIbnH9Wt6cIQF2Ps1sxjkHnI8svzMCVevgrAFaQ9NnpB6wjlXxilXzXPbE8eYx+A383yYJlrIN+tORD5q9kV/s5i/idv3okdy1YiOjEJTTu0My2bUUdcBCk1ItLER5upIhRf2r+2f3+c8vgxdfRPWE9pXmvS4qpWRiTjp87TT/v3vvA0Hh06FN7ko3jylkHoc1kXM4uq/BZxZFEqi2I9cYfHkPQY/5go5nU4DuzXCS9aMKuksANh5yVJX/PefwUcEvubQLPQqvxZlMRySQ7s4gythbNSFWHVUM8d4dfxfnxFIgllxT++7xDi3JSCWD0WjBqDXZt3I5CexYYTxI4tm3Bkxzb88sob+PyuwXjjjluQeTIZtz16P46cSMamX8YhuGk3+tRvivsG9Yc7MoKSFskrlBIeQ848chDZVCNmffIlsrI96NK3L0lDs0yMAeOUVL4cKjRphOXfjETm0rV4/f7BlDJC0KLvtajUqDYmfvgWDiyegzkfv4dpn7yPmKLxiImOwajX3kLgQDKW/PwTLq5SCR+88CxubNYCqybPgDdLM6KatcxA96Yt8NVTLyDj6DEkJcQhLioG6VR9XC4NdmtSXzOY2pDD6Gggmer14QMHkMvGvn7DJnz21DP45NZbMefz96iGZilz/xDCKX1VqlMbmWlpyEo+hGg/SSRMs4lBfPncS3jh3vuwYdVySiIWTpw+xngEeVF6SU9nHkbDHcWGTGI1hcf/tLVIV5hmBqmiaTJAkyeeSItSDy1Rnddez5wMyj90Fl08ET6a52iqme6LhEYihoSmgXhVkQBJzxPqYefmZUdDO5GsH0UT8fasafh02RJ8Pmc23v9xArxeF/MnguXF0pQEqQhRylQZhzO80lWqo0K5stixfiMWz5yFVpdegvAQ1iURDm27mMeZVP9vGnofJqdswc2P3IUd8xbi8MZNrF8WOx8/ihaJg75S5fFnwxfuhyc3g24DKJ6UCDfrqNYMhlDl1uREOElfhP1XwCGx8w1Vdl2mnrHHLlcGvrKlEeqORhjVv1BWFE1gR1etiMiKGlINR2Kj+ijaujaaXnM1VZnG6HHRJfjw3fdx38sv4lDGCRzeth4XXXkFcikJbN+5C8cPHsTy0b/g7suvwSU39sHlA/riwVtuQb8OF6FB60YY/umHZklAKCuuNp+zlsPry8ad9OOD4a/g5qcfQ7EGDRFVqiLiSpQ2akgwKhLDRv+AsJJFcMf112L1+tUY+uN3qNvxMrz60/co1aQBHuzZH2O//BEPDn8Zpdq3xdPffIupo8ajR4PmeOepoXjtw7dx/wsvonq1Ohg++GEM6H4dGvW8GnWu6Yy7HngQc6dOQL/LL0MgLgEDX30NibXqIpBUjKpUUVjlKrOlsZEyb6IqVjB5U6FsNbMmLItpOUKCP3bwAD5/dCieu+Vu5fQfgodl8eDTQ81i3Y516mECCXjfymX45OmnqZ5OQtHiSWjTvTOKVyiLyd98h+ObNuMoiWAB31WsUoUqXxTVraBRc1Wokop1eoVEJ22M19o2LZwNY9lIbV8xazGyj57Ee08+z44pBF2uuQpaHBw4fRK7163BvdfdwDhpsa6aagA54T54WDYbpk7D6I+/xEUXd0Ty4UOY8PEn8Jw4jjcfexwtq1U1OzlEKBpyMAsgGJbi4jdrttwaPMCAgbci9dgJbKbU2f+RwWbW0lsgtIZQMu9YrR5eHkJVMduLjh0uRRSlM7Oxne9Fhtff1BtZvjyMfPk1uFOO48NnhiGH2kSbrpcyD0i6DNsK5tGySokdpMmTvwD54/sOzi80P+mjhpJnWR5efh//6e7VvJiVY+XyTmXO77H8tBOwvJYvkGv5A7TDy59x2vIGs62AV2481s7VC62LWbRZe/bQb7qj3fFPD7U6xMRZVna25cvL5P20ZfkyLMubwZBpFvQrOEYl1+qdkGgNqlnBsjJpLyeDYWZaaZpN8gbozmf5PD7LG2CcgzTz51hWXrqJh4/PQYafF/BZeXxneYIMXrENWunBoJXrYQDptJOZZgU9GVbAzzgHmCalNY8X4xK0mB6mPxCgv/xtZTPk3CyaeRg+0+LzW16fh3fGgfbSgzTP9THiHuveju2sxxo1ZxiMj+a+/HlWj/hEa2Dz1vxNE8bh38FLO0HqQr988ZnVqUZVq35clFXTHWY1i4+3Hu51o7Vz4zorl/l5cNN669KKlaw6YWFW/dBwq1vVatapnbutBXNnWHUiI61HbrpZMbCG3nKb1bZ8OSv92FEr4Mm2WlUoZ73+4P3Wu/fda3UIDbEuK1PBqhwWbTV1xVgfPPo48ybD+vyFl6zGUVFWq+IlrXcfedJqX66s9cbTTzA9fuveXr2shgkxVouYaOuNux+y8k4cs66uXdtqQcaozzJvHVfEmvfTt5Y/9ZhVNzbK+vTVV1hX/MzvAOuHj7nEvFXEAgErN/Wk1b5SRatebLSVlXWC9cJnjXrnPauqO9w6vvug9S2fGzP/GsNtNY+MtR7p38fKTDlk1YqOtW5o145lkG09f/fdVvOwWKshw24aFW29P+xZZnTAurhaDatu0aKWLyeH9cVjta1c2bqtW3eTx/++FP4zOOvE/hbQfKTfqIl5mg2TqsQuMUD1TKqKh6K4VstHUZkMpSrnowpJcqAzqinsHdU15lB6CvdbcFPMP71jM25r1AJFS8QjLIoif4QLJw8dRq+nhqDPU0+aAV+Nw6jkQ0J8ZtDY0sLZQBjCXD7ckFQSRYoVx+ebtiMzzM8e2IcwTwQ8LrpjT669cl6tXCVCGTet/tYWJ9IqIqQxaKyKv8MCXsZeYbjh8wbMthktiMxlWkIpLUnl0MCwR2N9SmNQx/NEmIW85AXkBPIQq8F7/pak6NJgNwVF0nj+3j3mlRbiRnjYy1M9e+6aa7B9ygxElEqiJBIDX3YuMk6dwBdrV6JYvQaKGOOSH+/fA4MxkgaJlBIRc8rrMeusXJGRihTzjPKNLwA/4xeSRykjOw+hEeEIj442uwc8TF+Mh+6Y1hyqvjEsD02MeLUPkWk0S25Zbp+99CI+eHYYfpwzF+UbkyaUYdGx8DNNoVQVw7NyEM6yYwKpznroB6UnSsqWlcXs9TGzmZr4JGQEPIik1GRR5c/wZCMuKYFBa+sVC8vKYRoYX0qn4XmaqMhf6KpxKsqKyKWqHM3MDmocLiYSltfNPA5QTfWxvkWzLKj8ejzw5zEPqK5bLPMQpkPrlVXePkWZ6qf2CYdLymQ+WQw7aIXBzcwI0swbEcE7NQmGq/Iy29P4969L4T+DcxTPH4S4XpfO7Bo5cqQ5BFFHRQtqGF9++aU5DNE+K9+G7U6rtAWzeZiw+w6/VjWzApvfGgejXxr3CldjY4GrsLVoUMfEhKvhqg3Qr3tvvws7tm7DRR06MHwpDMAHb7+DSZMm45q+vVCxfn1ElS2H8lQ3yzdsgt7334fLNCOlxsSKrYok9UFha5W9OZZGZErG2HjgEFW3Wmh/ZRdjJ0yzZSJLRck0MqpJjIPGg+RTfpw01pJ/HJD2Q4ropL6YuGlciI1afilZ2v4jtSr/rDGGaS6tbGecGJZWqStPNWhvzs3in1Z9664s0NJ/ujR5JD91LI2fjabNZZfDS/W7IkmhDFXB+u074uH33kFStepmgkSwy8O+bDMbFDiZSGDV2rV4+ZXhqFe/AUqULAkf06A80MyxwtTERyg7DndUNEIjSc703yzu1F2D8lIXlVeKqMk7lqspJ/0FsX3laqyaMx+XDuyJzVSxKQohtm4tclYookkqHw15FDXrNYQ7oQjjrr2uFrLprStAohCpkvC6l6mO628bAHcsyS4qAhExsewoIpBNItVYmAb2oWUiJLFbul2Hg9t2mqO/M5kVIcyvbBJ1ZDg7CU0aMEddWpbhYl7SYf5AvMlckh/LTsTINIWqAFiHQhkH7aVVbdaiWVcE37tcTKbSzYCZP2ZvbkEemE3pBWWpLBGU6/bz/wQWoIM/AFsVWbNmjdW3b19rwIABVkYGVTGqNcIjjzxiffrpp2fs6U7iogbgN3ev12sNGjTIeuutt8x7P0ULmRe2LzUqSPOgUdXonvqdn6pAQGYF5n66yaM6dfPN/aznhj1nRPMA7foCXmv4yy9bjzz4kBQ/K0i1iw8U+WnDxwev3NJ/GvlpP98d1QyphAqL/gYYlnSN/fsOWHuoimoBrI8qqnkvdwXvFYd80I1Co7k/qEWh8k/qGH3nvzWr11rpp6kOSlWluSAt0wQudyZs5Q/9lUlBGmloLoWqtOWnz8+LZrzO5Fv+P6MKB+QXwzUacR4DoZd+qr0Ko3A5FM5zwf79qxnt0C47KWvRgoVWbjbVX+NHvnsTHu/KB2OuMlPcWA9WrFhh8kh2fg1BKPhlbvovYH335mtWQ3eMtWrpbOuRho2su2rVpH9Uj+nP4ZUrrO5smkc3rGNguVbW6RQrL/moleWnWn2aKnZWNhOXZV0bEWflZSZbgdOplj8niypjtpV37IjlT09lefusdRPHWUPaXWJlnUyxcg4dtvLSjtL9MZZplpWdfJhqPGXn7Awrm6qn52Sy9VjvvgyP6r2GNuxy4lUQ+zO//+Ei8mtDIUNjXvCyMGwrfzLE1Q7+ACQZsKKbXltH6Khneffdd81d5raaoruOw5k8ebK5dGCisHjxYvNO53/NmzcPp0+nYs6cOeY4Hfm5lj3/iROp2L13H/bu349jx44j5cQp028tWrwIk6ZNwdyF89XrUBKQNMDulF2ZQqUgw4uiP/232Iuqv0s+ehQTJo7HhJmTsevQPrP+bN++A1i6ZAk8DHP2jNmYN3e+NBxpNyZeUxjf2fPm4qWXnzcD06dOpWHFqrVKFKW3AEhKSM/KNGEqPZMmTMOc2XPN3kZN4GvyacuWLRg7fgxmzZmJX8aPNsfuSFpLPnQIM6bNwIrVK5BHFU1qmaS0ICWvkydTMX8u8yQtHeMnTsDcBfNML52X48G2rVuRTSnl4N79lCxCcOjwIYwdOxYzZsxArpZ10KIk1G3bt2Ii0zt/ziykZqbCR0VWX01asGgJZs+ejf379p0po5UrV+KXX36h/YlGFVL5bdq0CRMmTMC48ROQWnCwpDZVUzPCwgULkZObh6VLl2Iy7aQkJ9N3y3x4ZOqU6XQ3GaN+HmNOfzUhUJoz236I/P9lSglMkSUUXu8H7sX61JNo1rQNwv1u5KacQub2PVSxA/hq+OuoEJtkThoZcn1P3NO9O66mZJm7axfuv7wT7m3WFs8OGEipi3FkPepSqQqmjf4Rnz/yOIb264dbGjTH9olT8N377+Lo9i34dPgrePymvpjw2cfoUasu7uncGf1btMb+uQuw4KefcG/nK/H8oNtROpoqJXNOwq42amvvpqKen2tMAR+C9g9Cv4V8EtGPfOnbdvBrDkj6JPKtFJgTZx7+Nzgk9gchohGkfqmC33fffYasNm7caMzZSxvVcN26dXj++efNUdKrVq3Ck08+aezr2GpVXiGZjUAnsH722WfmaGo1ro8//piNaznNPsHzw57DkCGPYeP69XjhhRdMo9XXdr7/5lt89dVX+ZxiRpsKUFBpVJiUEIz/jz/5OHYxDps3bsYLw55HWvppbGJcv/jiC9x7770kyj34iRV4w4b15gMczzzzDCKpGmVmZFAD8ePokWQcOHgAI7//znivUxfeeedtnKQa/corr+DHH3+kH7sxetQofPPttyYOr7/+OihpomTJ0jh08DBOkwSVLzqae+jQoThx6gTGjfkFd915pznXTO+keWzbthVfffM1Hn/8MZwi6f/w/Q8mbxT+yy+/jHvuuQcTJk3EsmXL8PTTT5svPc2cORMPPvgg9h/Yb8hn+Muv4kTqKUybNh2PP6U892Lwg4OxZMkinGJDf3n4cCxfvtyQn/xW56Hye/bZZ7Ge+fzaa6+ZoYKUoyl44oknzPHfX3z+BTLTM/Ep7d/P8t6wYQOWrVhBNfMVaMP+ww89RL9PoVz5MlixYimSDx9hTpGcjQ5ZUCg2RNrGjJTORGsPoaXN+e5I+MkMtz1+H15gGJE5Pmxmx1G8Tg2qn27c9chgPDvsRTSvVROH9u+D2xdArSq1Mey7b41af3+nq3H3XbeiW98+mPnVz2jf6RK0bNUSTz3wAAY+Phil61bBg68PR1RuEIneUJTNCeKd775Cj6uuxta5c7Bi0XwM7DsAdz/+NNatXc+4a2hD8WWZ2ywl8Ld+GcIoSF6ht2fwq1l+am3Lhe2eeS5s+D/AIbH/ECIzHeino5/1ebTx48ebSimIpLRe6MorrzQkJ7JQT68v3vTq1cs0Wh1h3Y+9pQ47lBRnSwfyQ5ekPJmJ/Dqzx9SzGtX999+PNm3amBNgFY59NPXZ0OCqjrFu0aw5Bt99Dx66bzACHh9OUbLLyc4xYdxyyy244447jD/6PqUas/zr2LEjuuigPaZRZoqf/LOh3zqMUXfFafDgwWjVqpX5zJz80pHbOj67Xbt26NatmznhVmQlSUhfh1K6Bw4aZNIk/23IrcK84YYbcJeJxL0AAP/0SURBVOutt5pxRUmr+uCJ4qtjn5X+b775xsRT4YrA9F6kJP/11aJBAwZhyCOPUWILx7rVa5DH9D54/2D07nUjJZ6mhuw0lqk49ujRA4888oghb3UkSqfSfvvttxuStstDcVV6O3ToYMhUeaRwVc7CVVddhQYNGqJV69aU5jYaNyJQG4UbbD438I99mbYxWaFh0Bp2X0Q4anfphPVLl+DI4pVo2LwJjrtoyRPAd69+gFceH2rWyEnaDgmGwx8XTVeRiEUMaleohIk/jwX8IYgLZScUGY7SrRpj4OCHEPSxfgUlV1lm0a6fzd0b7jJjXmRIRJMkr+3ZC68PeQp9r74aNw1+kJJWJPK0tkyuCiRHg4KEFDI5g98yO5dwSOy/gCqwKraISqQiaUyNVQ2hffv25jNrkiBeffVVs15H5CVpzHzBhs+C7KrC29Cz3qmR6lkEKT/VeKdPn45hw4YZNUj+qMHb5Hc29K5u3bpo1rw5Rrz1Jp4gGSosxVc9t0hV30+U1Kjw5E/ZsmUN0a6glCFCkLnCt8PSJcgP+SVynjt3rpES5cb2R6fJSn1WPKdMmWI+pKJL32bUJYJ6++23Tfok9RT2W/7qIyqKl/xRPohgFWZzpkVxUdx1NLhIT3aUt/bHURo3bmz8KVG8OD547z34vD7oLLIHBj+AWwYOMlKx7F1//fXmOwgi8ZdeesnEXQSlj7wojx9//HFD1DYUP9nRd0EVrp51V7r0LIlQR46vWLYc1apUNQc/hrjCzaypUib3kr+1Uoo/zOynVDJRixa+hls+pIZ4EV2yJCrVqIrH+vVFnycegUWJa9uaZVg2axre/upzhMWQXCjZ5oT4kRMhH4NIo0cPf/U1TmVkYtrHXyIs1oW2DRqhfJnyZoJHBJaTkYNNU2YxdGoKdJMephNbXcjTKRTM02WzZuPy7lfghZeeQ9nEeOhcMR1BrcmfYFDKJQmQ7kwp5SfBEG/hS6q13tvlaeyeQzgk9l9CjVbHQKsn/uCDD0wDE76lavXzzz/jpptuwgMU6UVEarQqXDUOm3zsxmE/C7Jn2xdkLqlDPf9dd91lJBxBDVsN8rcgN9OmTTPq6dXsXYc9P8xMq5tqyLBtv+WHLjVIkZgIVuNCIg415rZt25r3guwIClNkp3Tp3r9/fxMn2VO66tevb8hHJCb/XnzxRZNGxalevXr4/PPPTbx0l6QmN4qPTQ76rUuNS2Y6dts2F8nJTJfiIXNdIjL91ncG1Hx0fPKadWvhYT5GRkXgk08/xRdffWlmj9944w3jl8rrqaeeMnkt1V9+SvrSpbyQdCYzwY6TwlJcFQ9dSqf98dz58+fjyu7dcBulOIlZWoJhZjD5bE5OZfpNCft1rI4aPgmClyl9vmh3wzUkvng8x3g269sD5RvVw5W9b0Kza7ug1+B78dITw9DvqSFYtWELOvbvg7od2oo50H7QQIRQqrz91Zdw9FQ6Xpo8Gl++8R5mzZqOEd99hlotmqD+5Zfi4O5DaNv9GpRr2Axt6SY0NAaVW7ZCpU4XwU3pLpJawfGd+/DqwHtwautORCrt/vxz4cI1k62lMIqqqhDvqkH23SYQkz7bnvk7C/9k8OfBjoODPwBVZptw9CyIxNSIZS4z9cr6PqH2FkpKUYVXg7cbulQ9qaBqQJqKliqmAfVMnSmlymMqfH4D0hlNwrXXXmtOD12zVo3Tg6BIydSo/LiYSmN6frrku71796B8hXKoUq0K3aw2Nc4rAqUkJr81aGvcsqUpTlu3bjXEIVVWEAnpu5lKk8aONL4nCUWNWGQts8svv9yoZRon0m9h0aJFxh+p20qfpBTdpeopDC1BkRo5YMAAE4Zp3EoHoXhIohWJ6p0+RSfpyH6n/GvYsKGRvDQmJulUYUmdbdKkiQlL777++muMeHMEqteoTs4IYu68uaYT0LIYqcAiqI8++sh8uOXiiy82BPjOO+8YyVn5L1JWednxssvV/m1D6ZLUqTyRVJZ85CiWURrTsg/PyePIO36CkpByW3QVNOuoMo8dQ17qaeOfpB3WAF7huG3IEEpRRVG6URPc9/5b1AxduOyeWxFbuhL6UZp/6Zef0PDKrrjrpRdww32DcXm3q/DjiPcRWaI4fC43uvYfiP7PPYGiDeph2LhxeOyjTxBRsgxCipbAra+9ikvuuR3XPPogGlx6Oe565SW4ooui7bU9UPPSjhjz/SgEtO8zIQZpUeGIK13cfLFJy8w+o9Scffo0NU92DsoHs0aG1UZLaFR9mA8yyl84oXdML9/rV37rKIR/Mvjz4JDYH4BdkQX1/LpU4e3GJTVJlVq47rrrzEyj1BU12EaNGpnBePXcGvNRI12yZAliSEpl2OtLKtl/4ABqVa+OyNBwxLgjzSZkDdAXK1YcdevUNQQymGrlZZd0QkZ6Bg7uP4CI0DBWNi1oZKDUUdT7U2FEkPcuV3Q2g8y3DBiEWTNm44rLLscXX3xp1lqVKFqM9th4cr0oGhtv4l+dYSstGuDWxIRIVhKKpBIRm1RAjRcpDSLnFi1aGEK4++67zTid0i61WiQjf0RCIiQRjaQ2Eb1UbI1jSTqTxNa0adMz5G9/v1MD7w899JCRcKXqCbIj/5XfGsNSfkpSHDNmjMl3kanuipfirNnRe++516jMIn9NQOj9woULjfqv+GzevBlDSBySmJUGlZWGCERwkhQl/arzUdhKj9Kt8EXWMhNJ67fqgQh+9erVhsDe+uB97N+9CyPffxcfvkgJz5AhGzQbfSA3DV++OhwzJ0zSel2ziDmS5abjhQK0E3SHI5eEqnErrZULhLlJcJTMGY4v3AXLrW9Ual1WCGZMmYSi4WG48e5bEGR8AjTXyR/BsFD4qcr6aV/fA/AHKDnz0roufaPg4IFDGDVytKZzmS4SE92M2rgW3QcNwEXdr8SPG5YhlHnvY5loX2eJyqUREa8xMh+y/DmMTwC5AS/M1nW697LDlKqpgy9TDx8zPCVCY6JN2Z0rOCv2/wOo4qrnVk9tf4VIl8w1iC0VShVeg8eCPm6rnlr2JUmpAUjt0V2qkiQJqSkuVrKs9DQjjmtJQoBFEhEVCR0DTc9x8EiyWQiqsY6s3GxERkQiOyfbLASVP9qbJ8nMo29W8k9xOnEiX0rQGJEWZWrWUVKUJJBIEpMK3RQ83T1JQtKYz6BBgwypiGS///57DB8+3DRU+ae0qRErfbKj2VaFXaxYMSPpCFJ5e/fufWZCQjOhIo9PqdIpLrabJH2ZqAAylzT33nvvGZLR9zL12TuFK0gFlxvlscJV3tkD8SI75Z/M9VtjXbJbuJOR1CY7kurMWfgFfirOSpMu2VNZyEz+yJ78lH/KL5Go7MhPha93miTQMhMRvPGTeX/74PtxR++e2D9nNk4cP4neDz6GYjWqiYpwYv9O/EJVr0LTdug6sB/8JDWdHBLGTissKgah7LT8Qcpm2g96PB0hSVEID7rgIXlEaOW+uIHx1oLa7z98G3XjiqPOzT3gDoui6heK3LxMU4+YIIRSTAojCWnHgj6SEk1JS1/O2rViHVbMnI1+j99PInMzH3LhjitiJCv4SHYR4dBmAB0ProH/YF4WrZEgqaJHMJ4e+hcS5kJ4NONM4vV5vPD6vdi2ZhN27tqJ3rcNVIH+lULXb8JZsf8fwG5E9gyiLkF3NRw1cD2rcelSA5WZLj0Ltj1BDUa/tbJ78cL5mDhhHKWrMByiKqdtQsfYc3739VeUZLph4/KVSNl3ALGspMsWzMOW1Wtw9OB+7Ke0t2PTRgSzcrCS6lxJEucqklBeWjp2b94Ey5uHo3v34/WXXkRQlZrmhyk17dq2lXU2zHx+bcrUqWZmUerRxo2bMHfuHJMOSVBKq00KJq5Mv96JoEXkguyI4CR56Wvo+riwJDqp07Vr1zaTHUq/JBhJXXY+CvJL0qnWYLVs2dJIUApHkB3lkewLsqvLJh9B/srMLhfZV0cjc7lTeIqrTb6yp0vu7XKRe0EEKDP9lrl+22HLX7mz7Ur6ksqtuEuCXbFiJfYdOohB/fpi2+Il5jNyR46noi6lVivow8yxYxCSnovYxBKISiyCD14Yhm3LV2H2lGmoRNVf3zj44OmnsW3zdixhPi6fNwv1a9bCG0OfRKPmLeHJTMeIZ5/BUUrhaSzP00eTMXfTetSuVgNvD3se61YsxsJJk1GyREkUK1kMiydOxqhPv8D2dRuxUZI/47xw/AS40rKxaN0KlEoohg9eHYFGLBt/Rg7eGfosSpcpg29eHoGN6zcgO+M0fvr4MzRr3hRfvvE29qzZiAXTZmD5jDloRPX98Pad+Oqd93GS5b1xwRK0adUaJcpXMOeM6RQVO5/OBRwS+w+ggvm9q3BjsJ/t3/bzP1/mLSWiIBKKxsNHiW36hIkomVAUySSwCqVLwR0dgRp1amHjylXsRecgho1v7KifsXrZCnhJSof3H8TxlGPYsm49fLl52LN9u1nOkEZJLLFIPNYsX4HF8+ajRpWq2LFxM8Z8+z3io2ONZHf0eArqNWqISy691KiuGuMqUiTBqIg9e95gGrGNwvEunD77EoFImqtUqZIhK0loUkG7d+9e4EM+KYkUJPFoIbAavyQvEY3CknuRv6AwBPlt338rXNtca7+UbhFrYXu2P7rbz7a5befs34rjmjVr8MMPP6B169ZnyKvwpYkKDexLUpNkWb5CedzYuw+SmI/L5s9jQ2+GjRs2okX7djh2/BimjZuA1q3aUy3zonixEmjSoiEu7X0DgqkZOHwoGRVrVcHOOQvQ/dq+6NDnKqwbOx41mzTE/o3r0OSSDkZqXr54Lu59ciiOsm6UqVkTve+9D8nsfGpXr4ru/XuzI8vD3m07ULxMcYz9+jvc+fAjuOiaa5FCzaBxh7YoXbYsdiQfxj0vv2K2l21dsg6tL76INTCAVcsWoAHrQvKKDeh6az80bNMM62fPRdOL2mD7mg2o36w5rr1tAJZNJbm2aIT5s2ajVt2a6NrnBpwkme/Zu5eE2A6Wtozp79xxGCVdB38qVMFtFK70v41fG6gWmjZs2QLX9++HmFLFUK91c/gltheJQV7Ah+JVKuD6OweZj0fc8chDePLVF9Hzlv7od/dtuP7mvrjqpt4oz0rViJWuav06iCmZhNAi0ajdogl6DOiLVld0wg239sfwLz42R6W05tWkfRtW33xJSrORkpg6drwY9evXM2SgxmyrZZJubKlEd/u5MDS2JgKUP7prHEyQe5GE/JKUprExkZbG3DS+JSIQ2UnlsxSe8oXenwm/4DcN/iHswnHQglp7gqEwzo7nb7kt/Cy1UuqtCFFLO37LvtIjYtOkgiYClHfNmjejxJfAt1QL+X9ksSRKRCWxfeN6LJw+CxUr10Coi9KjX4cpxlMym4wPnnsR27ZslY90ZQYCEJNUzMwma99hOCVlM4ETJIkG/XBr76WlNVwkZBelVX8IypYui2XspN6kNLZlwyYEGP/MrEy4I9xwF2PHSA2zS89rEBkbjVz6K4kSJDB9VckXzrtG6OmjW3NJDEsb2MtUrmD2UIbTTON5spHIziaggx2pZupjzI1bNsHGZSsx4dvvSIz7UL9dS9Yl2qQfJjWF8uuvhkNi5xH51UcXVZfYIihdrgJasFFc0q07GrVtjQZUrzpfeRVVnCg0a9kGpalqFWOlDY2OQr1mTVG9QQNUrlULNRs2RKMWLdH9+p5o1LIVEkuVQbtLOqHVRRejXafLUKtREzShuN/84ovRsFULNG7bDmUqVkbZCpXY+HeaL0yLLASNH2nMSJVQl01gkp50L7yGSrDd2Q1bZKW7Llst1Du7Ums8S2FockCN3x5T0rihBtxPnDppxmC8fp8ZpNcEgWZktcVo+86dZnZXY1Wa6dRsqNQ6+a3w5K9UWK22V1wVN73TmJb80eSDIDVQA/kKz148rHFMSV+6NI6mxi41VPHVpUka2VX6dWk5imZDbWhjtMYo9YmzcG10JgE1aNGMEvJaHD9wEA2bNiNxkHzcYRjHhl+8RDHc89QTqN+4sVkZr+FPEThZg5fshZNQRDKS1EleOiKD5KAr/4/dD4Ob9MsYHbuPewY/hKYtm5lN+JHs/LJycuHPyTOf+Nu+ah1y0jIQqXLJ89J/raHzUvLPRXiAnRPzyvQTFp9NeeaXPUM3fyIuzX7rWcNlWm/ozfMYib5s1cq494nH0fiitvCTH80BjPx3LuGok+cYNjEIrBemvE2565mV2f7TNhXzQr9UqUkOyUeodlAtLBqfCL8vgAMHDiObKuWxlOM4duI4srJz2Ng9ZktTpk5JDXfh0OFknEo9RSJ0I4VqzclTqXyfVkAyEWZCQhKRGrUaqyQR+y6y0DiZfsueGrYauy65VzhS/+z0/BFIBZM7zdgqTRoDE2loO5GetSq/bp3aeJa/0xhPqUvLli83cXx1+HBDMlp+oTVfkvy0dEMzhNpqpVlhxUtrwi6liiwJUxMpmtVUPEVwSotmNjV+J7VX4Ull1AywZlcVF8VPpKrJDamKIlpJi5pJ1m9NVEgF1rIOQfE2BciyIt1g2YL5KFu+DGrWb4Cpv4xFXEwcut18E/bs3oPMvDTz+b3iiUmmnJdPnUtJO0DVsS7Wzl+Exu07IiwuAiumTEGDNq2xhen15IVgyewZsEg4LS+/FNvXbTBpq0iVdsXChSgS7kZcdAyWzZ1nPhbc4vKO2EEJ7+DOfUhPOYn5k6aiecf2yM5Ix86Vq3Hq1AnEFonFttXr4CZBzZk4EV4rgOqUwHev3YiWXa8wJ1IsmTIdTTu0wWbaq1qrDhJLlsDSqTPQkOS8a+sOnN5zEB6Spc7UTz54GNVr1yV5s67y7z+pE/8rzguJFW7IfxS2G92Fc5lJfwSF4/cv46l3/JOaYMTvArta32XWcdG6Zifpi17xf/Z/lEz0dJINMJqNUQs5T7KBlypb2nzXMIqSmT4yUbZUafgowZQpXcYMsBdNKGrWmsWygkez19SmZH0lWmpX2TJlzexS0aKJRsUTSamBqpFrnZsIy5Y61GAEzRoqPXqnAW0ta9DzHykLoxYW2NMyCamb2gCvWT6RRpqOZ6YdbRXSotDbbrkVRRMTKXmlYx8lKxHNlClT8drrr5k4aqZVC4pFPDoSSX5pW5DWjGmxr5ZeKN4iORGfBvJFzFqXJ/JU+Fq9r7E5SYXa5nTFFVeYOGgzvHYESFLTxIRU6759+xq7UnklIUrKlH8pKUfMbgGt+VP6lEIf41+lRg3Ek7BLME8bt22DiMSicLOcSpcshmYd2prBc0mVV/ftDR9Vtsp1qqNksZJIpAquD9MmMa/L1axhvibuoaB0afeuKEFJPalcOZOHxUqWJqmUoupfFwf27UdyyjF0790boRGRKEnpqHW7ixkfUWooOlGdjC+ehCJUcXUuWgz9rtWwAUqyvng9ebjs2mtRtGw5qpGVaFYOSRUrSOZCXJF4lKxSCfGJxVCc4bqpksaR/EpQtdy1cSuq16yJyg3qIi4yGptIrNXq1UF0fJzpgLXQVyhcN+y28WfjvKiTdkKUKLux/yuoYgm2/T/q7lxCafJLLCcKx+3seGo8QWYeVh4fLyaO1YWExoovc6VV63sCAQ/NKPL7qb6xl9THRytWKEfp5BRJLA8V2dOfOJ7CRlEcLqooiUlFER7hMmdxJR9NNgPNmVkZiI2LRVx8EfrjNYQk/0VWiocOz0s5lmKkFA3IS2rRth4RoBqoLjVgvdeyA5GCCFATADITMYgQ/h0UpmngvLS6XVKU4qAtVQpTiHJH4vbbbsNTTw/FFd264oFHH8GmbVuoIjU3XzgS6Wu6X5KW/FPcBOWZpCf5rWddIlapljKzZzG1J1JrwrRSX5A9QfHXJIQkKxGhyFlLReReYRWGbSY3Wos25LFHceedt5uPELP0aYPqGMNsRykwoUw5+ELDUb1Vc8RXLQ9P0MtOpyTKU6KJICl4SDBly1fEqlVrzJjn/j17MW3+QmxctwprZs/Drv0HMX/8DCxdsRL+jDyqamGoRiK3Ql2oRdL1xUZh8/at2Lh7FzoP6IPutwxAZIUyaEQpKiw6DoGoKNS+uB1aXnmZGc/SkdRwR6HBZZegXseL6Z8b1Vu3RMuruiOanWHN1m0RUawUqtNNgBJ6kO/rdWgHV0w8qjdrhjgSMmUe1G3fGqdJvnsYLuJjzNePwhLjkHL6pDm/rCBbDez1fco3u7z+CpwXEhNUiZQwu+H/K6gyqgFq/5vWHWlRpFQdwa645wt22Lqr8aj31jiNCk5minthBHwefPLmCCA3C1HM/SDvaxbOQ/Ku7QgjqYXzfWRIEFrJtX3DBnOCqRkPofroon+lE+KxbtEChLFRVEhMwM4N61FK0+psiFoeIAlBexClDol01DjV6NT4KlSqaFQxjfUIYWwYip/UMamTGszWgLskLLkTodn2NYso/+W3xqN0t4nj30H2NCYldU+buzUmpX2lI0aMMGSolfNZlAR15M0bb72JpSznnIAXccWL4efxY82n+XOZNxFsXApP+zo1PvXdd9+ZkzM0qC8Uzm/7LqlSdUwngUiFlEqo33pvx19EqkvkrbGvb7/99oz7wlAeKn8k4U6cMMmorePHjTNStGb7QrPyEJKTjaAnh3kVQlUtf1wuTNtxMrNw55XXYcm0mWaNVZtW7ahSlmBH5kNEWDiiw2PQsF4jFItLRG6Oh1JZaSNVlUsqi5ULFyDzeJoOOzLbgCwvVb9q1VGXUmLTRk1YNRTXUL6XIifZi/YYf0PBLJ58+TDfPERHsrJuphw4jBu7dscn77xvPrzCWmb8Z4bwvT4WE8p8Ytti3LWMjBnCd/InDOWpxl/Tpy+Ok/DXrV6PjKxs3DvkUUqexY01fUJPh0iqDQjKN9WvP1JX/huctzExidISy6XGSES3K03hhBY227lzp5ECVOnVONWT2wPHNn6r4v0eCld4Qb/tsM82t3G2uSpoYX901146Ea4auchDZrYPsqXKtX75CkweMwYzJ0/Bnh07sZASwKJ587Fr+zZ8+9VXWLVsGebOnMnfO9GuTTsMHTIEKYeTsZg99diffsZpSmAnSSQTx43FAfbgy1atRuu2+fsqJTEpXpJAdIlY1fBsiUTxsS/FXYQk1UzjQ7a6qHjb6dJluzMNkhVSdgU7ff8Kdv5JRZN7bU6XCqh8UlnqRA3lVRJJWAP1FSmdXHtlN7jZgLavXY+LWrRGUmwRVKxUGemZ6WjapKmRDkWqIkPVHa1nkzSmnQCqG1KPpbLqWcQr4pRKqTqn8FSPJHkqXEkLIm2pmQ0aUMUiaWuxr3YUyL3USeWhxr3kTr/r16uPpUuXmE/Z9ep9I6KZv32vvgYjHhmCT94Ygffefhvff/YJTu07gDYdL9FeavgyczD07sFo1+kSVGlQD0nqKCjdVK5TCxWpesZQ3atYqxaSKBVVqFUDpakSVqKKWbZ6VdSsWwsl2QEF2OlI0jNH/Sjbmf8BSukuUwasi7xZZBydmJuf7QUqvH7rF/NfboOUyo8dPIznnhqKBHaE3Zh/0nVmTpmGchXLYfmK5Yh0RWDLxk1GWj9x/IQRHJSX2jFynPkbHVeEHYsHTVq1NGsND6ccRVxCIo6fSKUmkIKMtFSjyqsDtLeKyb06xz8b523FvsR29XpqdKpwhaHMFuzGpEtnSakyaUGk3uudoHd2Qyr8/EdgJ11u7HD0XNgP26yw3/azpAsRgKbi1bhlbqtstqplu9WJCibOrHQ/f/sdoiPcbARuVKtejWlbipjoWNSuUxu7du6iuH4a9dnQT504iXaUUsaOHoUKFSuwZwzg0MEDVOeSsJPk14Kqlo7XScvJw3U39jLHNNv5onEmVSI1RO1dPBsmToynektJJqpgyt/CadVdsNNtw37/W7DdnA17r6TGn+xyFWy/ND7o93gxc9p0ZKWmo2hsHBKKJpg9pTr+uNOVXVghfo2bLU0p3+36UNhPwc4L203hZ6Vbd9nRuWoiOY2xqWPUmWgazFfe2W5kT+GYciZRGN/kD5t/GM2va9seh7Ztx7uffQovX86cMR1TfvgZ7oQELNqzzRyrc3DXPpSuXJ5qWJz5NJokJRPVsFBzAKPO8tLUgNKmbWUim1CXPnT8M5rR/xIk3khJYnLDpOmUCWqljAf9Yf3S9xbyx1Pz45efflpW2pVuOmKpM+1eeCg9HdqXzM6jKCWoROhDxCtXrcRu1is364GOo65UpTJ2kNzV2ahu1K1Xz5xxdzT5KKrVrG4k+JioaNbhKmY2ND6hGDZu3oJIkjo1bMSR3FQP1TlKWNHkiMYq/2ycdxJTr6oeUKql3YjU46kg9U4FoQqnSqZ36sVVkWRXUdc7qU56FnGoMerZvuxKLui3nmVH5KMwRaKquOqRpVJIarG3ndhxsf3SO7thiKykOsqdfXqD4iQ/ZdeWfPQsotHUdbjbBVek28yiK966tJ5HBKcBeakWbtoJo3qhr02HqMGwwpnKqcF9mumjFVKlY2PiGbYIkyREv1VpFW+7sUka0VIDNUTFT2lRHPXObrzKY0FpUHxlrstW85V3trQrM9ud7oLSpjTIzM5nm8RlZueBIBKTuTohOxw7LoXvcqemTM+NdKDf+rZhvvSRb0ew/VAcBNlTXGxzwb7bdgQ92+aCfiutkr60jER5pDom9dy2W9jNGbfSsRRmqAUX43RDm/bm83ibUk8yjn6WWwCzfxyDB/oPwL3PP4NbHnwAy1cuR8P69RBFcs5OOYXtK9chOzMDFevVQY0mjczn4txUTfPSM7F84ULk5OWgREIR3DnwNizZshnp2VnIO5GGSrVrYu2mdTi4bz/atG6PYuXKsE4FcGT/fiydN4/1zI2WF7VD6YqVzJIIy+fFYkr7e/cfRsmyZXFJx/bw5uZh87r1KFuuIsrXqobUI0exaMYc+Bnv6uxMtbxH295Uv5Rm5a/qifbfWsoCEq/Jbz4qd3VoJnOHecX8F42yw/WThDWTrUkSQXlbOO//LJw3EtPUvdQBEVUtitGq5HpWQiX2K1pqgJpt0tS4qcysLCYj2ZA1W6UMUm8gu3YDUIZJVZCaJP/1W2MdmqIX2Slce/2PMlSX/VsNUY1VkqF6H5GUyFaNURVd4WomSvGSZKhw7Uv+KFyRhxqyGqvcyI8sEqaKWv5rD1qjBg2R58nD+vXrjFSlfZDmwEJWDPVWyg/zYQzDl9p7mYt169dQFI+n3xpwp/8tWuFwcjIOHqaa5v/1kES5Vf5pG5Hyw84bEZzyQGNJaqAao1CclU71llK5pJpJulRjljtBZaJGrXSI5KVuaZxJ75XHIkr9looplUxpVnjyWyq/xq9ktzCJKV5nww7Pjq8d9/zGYV6wcbAB8J/M5X9h2O5t89+yUxhnv9dvO952XbPjobtN0ubOsjSnnjJIbaLW9uqeVHv37NiFNemn4dNEBP10sxG3SiiBGEo6Y2bMRBPmxRdjR6NshQro0qKtWRqhNV0ip8eohva95y74WRZtqlRDmfLl0KRta8wY8wvrXSSWHdqDpx59BJM//ILlWAYnM9PgIRG5XdFYefIY5k6ahAf69KIEG02hL4hT7BQfePpp3P3ww7iyYWOcOJSMxJJlcfjEcSTFJ+Cjrz5Gj06XYsB9D6Jb3164oX0bVCahRYS4sJll+sz776D/PXefydezoazTZIspE0LWtH4s/wc7aeURH/9VGfxZ+OfadB5gVyhJGGpAksxEFKo0amA1atQw9kQiGpOwG4a9eFED0rYdNV4RkXoJNWxtOlZFlC6uMCRZyE81PDVgQQ1aa45k3yZRmelSg9cAt8hFEAkKatjyS5Va8RXZamxFUNwUpsIW6SaRJOvVrWckKs1KavbQNBC6TU1LNZ+Gr1OnJlyUwnJIeEYSVTNQBeA/2QsGQxgfnZSah9i4/FMUDiUfYhxI9CRWrb9SukXcGutRnBUPpUfjOxqLUp4ISr8IXcRjmym+SpvyX+YichGW1ACNX6kzkH9yK7u6RPwyU97oCKJc+ikVUHlpv1dabPyrCi1/dMm+LtUF/ZaLM64KOdc7+27s0W/bf/udUNje70F5KagslR9Ko1Rxm7iULypL+W/CkhvTTEl6fM43k6pmQ78oT7oi4S4Sg2zWo9CwEETqw8QUft8Z8SYiisbiq6UzsDD1ILzUveb+OAruPGDBlOnwM/1fTxqHFz99H79MHI/UEynYu3k7yZLlFPSZjdpLdm3DdX1vZAfIDsdr4ePhL5O8fJiyeQ2mrFqGEHakn74wHP5jGdjDtDz05FOYtW0j5m5YixtvvxXhLpKz/AsPwdL5cxHqtzB5y2qM27MBD33wGho1zB/isfP17Mukkb2s/fsMgQl81Lhcvr2/Hn8LElNi7cak8RsRjhqSrdaoR5cdkZiIQsSixqZKpsYrCUN3EZOIRZVO9uVeDVHbQ7QsQBVSZmrQapQKRxVQEpTcS+qQHZnJbxGBSFN+qGGq4esSbNVV9iXliHTtSq8GLGlMEqB+16R0pIYuMtE7mRv1SP5ERKJ+vXooXqKUITMjyZwZP8u3IzNB6W/WrLmJ/779+0yeSYKKjoo2aVDeiDQVf6VFeaA4FY6f3CiPtE5KbmVH9hVPu6GqQ1D6NJgtFVoSlz3oL/8VH+WDSEpxkl2VSQ3mUY3qNUx5KT8VlvLhj0BxUJo146g9i1OnTjXxEVRmei8onjYKmyks/bbTItju7Lolc/sS7HeaYBJM3vOd4qGy1dlkkiCVb0q7DROOKIz2zRpXecfX+qyeIJuBoJcWKSEz370s6xCq/trho3fvf/U5tuzZjTqVq2HPsnUoGRWHzJxMhERp+IB1lO687MxCSCxHT55AkHlshiLoPoL64bPvvGXG2sIjoxiGH8dTDmA7JeWuV1+NqNLlkVC9Cp4c8jg8VEd9AS/KsZz1XYD7e90IKzsTtw2+C1kBfeOT6aKfrdpeBB/T2LVpW8wYOQp3DOyPem0bM52/5vXfGX8LEhNUcexLFUaXnlXJ7ApkV0ZVIptM7Maly5Ys1JPbZmrMNvRbbu1n+a8KqquwmeyI4ER8kuxUyXUqg4jAhuwJpkLzst1JatJdDUiIIElpHEtQw7CJRHYEO575zwVpN6J4vplgx093+SFkpGeCVRBbWHk1m6RTIKTKyr0aou3/2eHYaRb56G6nQ+8UZ921lEXqsi6RlsxlX52FIClJ0ors2jPLkv4UN61KV14pLoIddzuc30PheIjstf9SZfAw1SGdMaY4fPLJJ2adlw4x1MJTHY+tD5AovQpHZ5zpgx+Ktz4AIkLUjKfc6xwxlaWeH3vsMaP66oRXDeAvWLAAb775phnQ17cNJIWJvDQjZ6/ut3cVaGX/VyS3N6j+vf3W2xjy6GNITU+jXKa8zm/0+duIKHVnZuEYO4BiiUUREuGiEOY3JLSfUmuFosXRtmwNvHzXwwhSLUwPt5DNLOjSsweSiiXhksbN0aBkOfTr2RstOl6ECrWqw0vCUnem5QsUoYwkpMMWdeKERZIsUbosApY6VnbAdWqxD/TjVHYqZrGOXH7NVVg6ey4urt8Iw58dBnZpJOEA/F4/6jRvhimsPwkBF57vdysaFi+Lg1SNVRYXAv51zTpH+HeZ9UczUxVZdguT3dk42+y3/JY/kubUGDXupjEzqayFCdWG/DMm9FbvTB/Nnld2zYB0iNQOzWHpTb5FfSnnH3s5vZEN/V/gh/n7R9hh63+tvldSalFSbNS0iZkhVeOXJGsTnWC7KZzuM/6clRZB8ZZqLH901yV1WZB0JWlFBGaPuUmilT8iehFDtifXLLS11XdB98JkauP34qRhAo3NqRy6du1q/NJaMBG1DkvULOKsWbPMSn17TE+Q+i+C0kGIOhFDk0GjR48+c3KryEqr+rX6XjOSSoMkUnvBrSRTnbwhCVB5KOlW25dE0JKe9V7r23Zs246MtAw8RILNNhLpabipKhqpTGCrcpFgvv70E3h8XvS/8w4E9V5/rjDc3OVq1K5YCdO2rsb3GxYhNMqNkla4OS7nwL69OE3ie/NDqpLzZmDH8cP4YeZUeZj/EV1mk9adkalMTRFZxsTFI5wS86E9+hqShYhAKGZNnkrVk2TqD2LimLF465uvsfp0Cu5+7CH88MGn8KXnmfgonSsWLYY/1MKojSsxettaFE1MwhfPDmdsfi2rvzP+FiT230BSkRqBxmx0V+MS8ehZlV4o3GD+KOwGpwquRqQGLAlE6qCtitiSjuzmh5FPWjJTPdZl1E1KL/pghV8XiSzHS/Hen3/2+69xE3mJ0Hgv8Ev/8meFfm3kgvw3d3J0UkIi9BXt3JwshLNhqDLKT63HUl6IYBRP3U28eOn32ZC5bUd+2B2BVE6pkrbUpffKc0m2ymdB9mTHR2lN44jKo7p166EYpTNJboK2Nilc2ZUfgp1/9gJTjblptth+JylMZCIiE6QmK1xJhbKn/Y4KV18sEskorwXFXVA89H0BrR+TdL5//35zgKHiqPxR2apjkn+qPzouW3mg9Nlxk+Sn/LBVTIUnclP4XqYpmqqctgtptb02fXsZtod2B3frjsFdu6FzrVp46/EnkFSpAnrcdivrh+oKpWCWrZ/EF8EyPLJjN7586VWknk5FMjtLX44X3jRK2JSy3nzhZdx7403o2+Fy9GzeBmsWLDKTPVJZFSeyV37NYT6XLlseba64FPNmz8Y3L7+G1x99HON/+gXFK1dmHmfhoZtuxgePPoV5Y8Zjw6ZNiI6ORAjLN4vu45iODxjWgCu6Y+bosVg5ayGysvNQtoq+bv+P9e/vivNOYqowduX+Ldjvz7ajcR5VLklKqlgiETUGFbBUTOH3/C3s32/Zsd/rUkVXOKrAatg2QSg8Q1y0n5Z6CkcOJyMzPZtCOv/8oeyZXUiMYTyCoTh99ARC84I4vPug6R0TYjQwnx+WOfmA4ahfVQero4kt+qGBYIGx4Jv8Z/O/AiS5FS9dmgQRwOmU08aNlz2+Gmgy42HHT3Yl9eljsProrMx/Jc9/hMw1rqW0HjmS/41MqeVaqKhTYuVKpFo0qShyPHlm03JEfJxRb8zyD0JZqRMRNGuWnpH/RShJIvnrnygV8FKeKiypmzpvay+lrsNU1aTCKTx7TZLsScrTPkhJWHov0pI6J3Ot8pdqKUnL7tBUJ5RukZfeaYfAjTfeaFb1SwqTBKa9mlIxdYy47GvsTeu9VbZyqzjrWUMJmonWR3ZFtCJREZuOsJb0FkNS8/o8JMwihpy8ARGahalzZmPqrOnYz3IoX7Uafpo0ERFR0aYcs5kPGnuSyrjz2BGTnudfeAmdLr8M+44ew/hRY1Ctfn3EJ8Qj+dhRHDx0GOt37cAOqoND7x+MKHcUMlkvvKFUA0HV3x2JHKbbE8zDY8OeRyTr/csvPofPPvoIfjeJkPeaTRuiTtPGeO+9t3HbwEGYNXsObr7zdvayLoS6I3DKk4Onnx+GjJxc3DHoFjz62COmbK+9rb8p0wsB53WJhdaJqafUbKO9jEIVRNBslyqPBuslCem9Kr+m6FXZ7IagJRZ2o5WZVnLbSx00UycVQJVe0Kp/kZ4GxtVby63ISWqJxnYUpuIl++p5FT9VamWRGoqeRZga+Jb9oylHsXfffoobbMpuF6pUqIJkxtljedGySXMEab5y60Z4s3MQE3RRzaQUFxGOlo0aIycvFxvXb0QUG0eDxg3NGP6ONVvpfyZqNKiNBOaLmfGh2pnLxrN61SpEs9I2bdbUyG0+y4+jh48jee8hBCiAhIbkD/4r/RqQF/mu10GJvCtfYkgOpUqXMqqaJFVbRdy2dZuRtLToVgPyZolFVrZJs6bQNWOqAwDNTC5ZNpuVfuWGVQhlvOrVqIViRYvDCgvHuvXrkMe8Cc2PBoqQ7MymbkopzajubmRDVAegSRaNZ2rcrSzVtIoVK5gN7bt37jIkIbVYBGpDz4q/yljQs13WMrOrr8zs37rb9uz3MtNvlaHeqRxFdNoErjGvRx991OSL8k2SnezIrS65syVLO25hJC7t6VQ3JuU9lCqczq6nDQUmixS5KIGLdJgHOq9L54MFKL3p9T6mNzXttJFcVQcyTqajSHwS+nTrglPJ+zBjwwaqG/Q56MfrdzyA70f+gDXHDiM8kh2p0kZP3Ow7QjSu5Waa6K82oaewQ9Aq+6LFktR/MvxQRLLcclLTzVKexJI6rjz/y1EaU1W9C9GEhN/CsSP0n+SXxDqkhbQ6BeVCwHkhMQWpTNTMlchBFUwVW3f9FlThBVUmVTz10nInchH0LPuqdPYCS1W+wu7tSmtXQP2WPf22K6nsyR9Bd73XXe81AyqVR2qFpDuZS71SDy5/BS15CLImaPWQi2qdP49hhGgRa6T4hz1nEFlU+eIzWMlcbBTFEhBlMRzqhH4f84HSjY7JCVC6caXlIRDPSk/iiPRHsadkvPheyy38uex5Gb47jM3Glw2fJJ2EEkgPuMxMVhQbSGR0lEm/mpKghYsmfUyL0qy0KQ+UNlv9VN5pIa7ioDTJTi4lqRzGWY1B5CVzlYaL6dQWmsxsjQFpkJpVx8/8jo0zs63pGWlMv9dILdFxsUyf33xlKYr5lUepRSvdtUVnz678zqJZi+am4ck8OzfHSNLqdJTHUvns8lZHpnKWpKlxOXVQSpfGqtQpSU3ULLLiKj/0W9B7mdnlezakStqkpfE8lbfCVxiSxv4VFDflnyhNvisr7IyXmqffer946WJULF8B5cuWM2OlxhJf6jHfnepAKKVpvqFBuxq1kX38KIa++jKCkRFmUepP736MAAll6rqV9EOExTqijovhaC+l1qrpvK+QgrprJF7+iTD9rGdpp1KxYslSqtjXmG1KZn0Xy/THH34wH/2tVKESy0HqrqInt3pgHPn/mUT9jZEfz3MMFa4ahk0G+q2KVLjiqNGZAimogKrMutTIBNtc7mUuv+RelaIwedkEJnO5scPTb6FwOHbF1CXIX1VoqRYyU9j2bKepfPztdkWYD29o4++Lvfvilf434bXeN+PlAf0x5vVXEEUpp0x4JG6q3xT3d+6GKFPBGPcQqi0MW3vURIfejEx0KFsGy2bNMKcBUCc16qVWQFO5NJuf3ewlZ3z2NW4sWh4DK9TB4117IJHmxYolIr5oglmprYprUsZskrQQQXIK1w4A/umucTo3zUQcupRnrgh3/qyqwmP8dCR2MaY7Pp5+0r7OOQtnntIBn32IZnqjLDeevLY/7r3iOoSRlBXPmPiiKF6qpNlLJ59CXaFwxUSZxhvBdGocSUjLTGfG040pB/Ig1dGoqPwlHYIOHFSnIWlZ0rikZZGWnjXAL3NJUpKUFX+VqSRMEZjGvyTdS6rUCa32LPbZUPmpfBWOvjepMTN1WBq4F1nadn4Pdh3RRzZkyxwayPzRszkXjpeKcfWyVTh66Ihs6o2hBP1f0EXTISmHjrwh7DxIqG99/AFKlC+HEa+8hhFPv4Qv3vkIrTteglFzZ1Hqo306DFJt1afS5A9le1N/JDmdOp3GTsl8+pamrDf0O8IS6dGAZe9nOXz17Xck+QwFbohMww35BMb4Kd75zcugcPKVF/8qP84nlLPnHcqcwuRRGDKzM0/PqrCFUZisbLs2wdl3wfa7sH9C4bBtMrNR2J7M7bBt+7p0zK+ZX2et2v3LRGybNxdbVq/F2kmTMOql4fj06WepaoahaIWSiEzQhAOlHS+rmI+1hXe/X9IR48AetkKlyihStAQDFnGwMkpy9Gpg2UIuq2WAz7M/+grFy1XE63Om4+ZhTxl1RZKaZt1FQJpACNBP9bZSEXy5XrOi32IYZq8d/8zsqNoP467tTiJLDxugn+8DShOdUkg0A9UmfiTrIEWFcR+8j5WTpphK7yPphJYojrgyjC+zRXVfM2EBNSK2BGo58NGdh2qvR58NU/wYSdnLZbp0FruOYc6iBLbGfFRkpTlzXx2DyExDCFLrRVKSFpX/ym91KOpYVDYa8NdaPrvz0ro1dYZ6LxITSYmYCpfj2dA7qdPaGK7JBM1eKgx7sa0kPUlrIlF1jhqf0zv9Vly1GyOLYSiPdMlc8UhNPcWcpv/KTKY6Nzcbp1NPG/VahxtK+tUXkpTZeZ5clokWaPtRo1FjTF+1AksoGS7augnjFszHPc89gyiqh6x5yMzNQsqJY1Tds1i++bPcimNmehpG/fSj0ViyM7NM3DIY1zyGkUjSv7jjRUyHxyzJST19ilKyD107d0al8hXNUotTJ0/kT5Lpj3EU+SvflTdS85UX8vPviPM2JvZ/CsxBf04GBsUm4sGfv0Dj6/rQLAtf334v5v44CZ+fOgK3KkJCJHICJF0Sj0uf2SeJhce6aKZeEIimOuNlIwwLo3ThY6/qjoIrhxWdBJ1FKaxIqBt3lC6Lum0vxv3ffQ5PJCUrL2kpzAfPKY9Z/BgeR4IJklVC+C7EZ6QcS98tDEgdJdmTCL3eXEM8VkQMQkkiPqnIiSXMWIs5Wtkv4qM7SmwhlPQYUfbQXvQpVhxN216KR8aNYpwoNWspHO1mx9AePXRpLC0kB6GRTE9IEYRIYnAx3Gw/dCpyWBzNw2OwY+M2hpmJxk2bwEdpLTMt3Uw+SNLSmJkapSQqkZZIQWQlQtNAvRYeS+UzY2okOl3aEqVqrEsSWuEhBamiIrXfghqnOj+db6btZfoqucbkRJj33nuvkdIUnk6N1RINfatScZG6qm9aitB0BpniJhVXY2z2NwPU4BVPSYfyW36KEHSGmsZURWKjx4wxa9Ek3SvdGpvTO9svrYErzjzXpI296FpLQ/TtAkmnipN9Qq4mZbQ+TpKkvptpdwCyp7RovZvSpvV1yjN9G0CTIjfffLNxp3iKrDXWq8kQfR9U+ab8VKeiz+kpf1Umfzf8KnY4+K9g9wBSH/TVx1zqBpJ0EBYFLyWTiNgouKk69m7UBA/e2BcxrARjhzyFniUr49qkirilRj0cnzsHgbRUdKnGSr9qLb5+7mU8eNFl+PTmu9BXdipUxqq33sXDHTvAk5mKDdOmom/NZhgz4j1kp+zFfc1bonf56rixRBW81qMfwjw5+PqJofjomt5Y+NoHuK0lK+xDT+Kxes0wavAj6FuqPO4pXQWLXnwVPcpVRs8ylfHl4IfgCvVh2tvvo1eFKuhRvBwGlKuG9WPHw3vgGG4sUxcxlOq2z1+ALsUrYsf8hXiqW1c82qs3zf0Y9fBj6FW2InomlEX/ag2xl40zJDsT7911H7pXqogrS5XGPQ1bwEvVqjRVzpMuqoeUL/WtxPiE/M+/qZGIGDQBo8kETeJIsrJh97f2vTBsMxGP1svp0uyipKrfsy/JWnctgJUUpllLLZgV2eidFr5qsa3sTJw40QxZXHLJJebbAKNGjcKUKVPMEo+LLrrI2NEMqMbgRECaRdXGe0Fr7bS+TRNYSp8Jm+QpaD2e3onANKsqctHYnGZlRTZPPvXkGb9mzJhhJiDkv9bBad2cyF5EpO99isxERELPnj1NWkSmkiAVpk6QkJ1+/fqZcCVpSVLVekilVf5qL6xmpJXvWkyscLRjQ/7Ij78jHBL7H2FUBhKXFepHEaoN373yMl686jo8XLMBFo3+BU//9A3fB+A6noq405k4NHc+JrzzLgbcfRc+mz4BkcFQPHntDQg5nYvYk+lw5+Ui+mQaMtduMR89fX/hVORR/J/0xTd44fPPERUTh1oXt8Vbk8eiR9++GNL9WuQeS8Wn82fiha8/wmoS3HevvITAoQNYNX0mvvvkM9x53/3Io3pzbOd2HEg9io9mTITPk43pY0bhy/mT0bZ1Eyz68QecOHoY7wx7Hvc+9QTemzkOpcuXwNvDn0VkxWL4bPFchLsiUInS0y/rV6N6wzoIOXUCWanHjOr880fv4om3h+O7zetx+aVX4Ym+g7Bx6RIsYGN/dMiDmLhxORpQpdESEBFLAqXK/ZTI9h88gO2K14EDhjjUsDTpIClJEonUGklUJq8lKbLxqyHav+1LZpJURBJqiJJ+tOpeKtLZ0oMao20mSUMHbYqI1OglRelQS4UjSUZQfBQPxVsqqqS7O++809jRb9nr37+/kdJkV9A7bVVTOLZkaIdrx193e5eJ0qvZUZGHvliusMyMMCE/FabiICKVfbmTRKijjbRERISjZSdyUzhM5ans22EK+q346RI5yb6eFY5+K08EmcvMjrPuf0c4JPY/wx4n0FyRPrgah7iSpRBXtQo8YS4Mf/RxhPgsqnYaFPJh3sRx8LKed33qISRd3BT3f/EhfHk58Bw/iVDLD81a+lxBBN1huOXdt5FQrw6y46KQbYUhump15IWHIoyqXwn26q6YWKTv3o8r+w9EfLMGqN2jM2LKFMfWZUupOgaQFWbhs4Wz0ar39ciJCkdulBuPff0Fijauj1Sqm93pLq5+LcTXrIIoqqA6E37G7s1od1dfJFavYFaVh5zKMONXcdWrII8VOUgVN6pCaViUMHW8dpHQEKyeNJXkGonm/fsgvEZN9Hv7VXy5bD4q1qkLT3YOPn/xTaxdtgb3vvMeKjVuYj6336hOPRR1RyP5wEEjjUldkiojIlBjloooCUDmIiI1LhGM3ShlR+QhczVsSXIiMZlLHZU0J5VKZCA7hWE3RpmLPL799lszmSAJSCQo/0QYGl9S2JpJlUSirUdawqI4ShKzSUZSo1QyEbDIWG400aAJA3uP7G9B8VB6dIkMRR4KRx8gUTo0MSGi0sypvsaucT77Yygyk10RtSQsSZJS+2xp6WypSWEpvborfhq3E0R2ykfFW3mmDkP5dnae/Z3hkNj/DEoCGhln4VuIwNW9B+Ghb7/Cc5OmY9jI73B0/QYc37kX6WF+eGLCkHs6ixUnltJZJEnLjYS4RBZCGI6mHDaqadBtwe/SAHwB2GCj8gKID+b38FobpMWIWhuWnZNrPn+fWKkK0kgMJ8PzP+4QOHoK4f4AdJKAOVudhKUzpcL0xYmgZkMjEE9JKNKvkwzc8AZYwUlQoV4fJr3/ES6uWQe9GrXHtqkLUCngplrIyp9Db3xMJntmD/3VqQcRJOnoIFWj9CyUjNRm+jBztpmPDTKyVHEUpXr5zuRpiKXK+tKt9+HhTl0R7qEnmo6LikCVRvXQun17Mw6kRivJRY1P6/ikskmFUsOVtCFiEVloIF9SgxqwSE+NTVKKPbMpN1KV5MY2Mw2YnYPmX0we89IaL63bEslpfOtTSrmPD30apcqWMm615OSDDz/CM88+hwYNGxr1VASmMa/nn38Bl116GXreeCNGjx2DRx4bgq07djDc5mYd36OPD8HHn3yMq7p3h4t5omPAFWZ4uMYvFXbBUp8C6UjPUgdH/fSzUR0zMjOMCqq0SNXUMdjXXHONWaArlVIqriQkEbzWREr1FKnqK0x6ljQnyUn+2s8iKt2l0upDw5I2ZSbylIr87rvvmg3v2umgzkJ5rLIQYdoz8oLM1ImcTZLnFYyMg/8VQcvy5ZywrkGYNfXtN6ycQIbl8+Vah9cstXqyxR6ct9DqHeWyHryivfXtnfdYfaOjrUB2luX3+aydU6ZY/cNc1oF5c6ybWRyH50y3vn5wsHWHOybf69MnrH6REdZ9NeqZ33eVKGm9flNfywoELc/JNKtXRKT186NDrPScbCsvO9O6p2w56/E2La1Pe/eyekZGW/4DR4y7dwf1s3q7XJaVnW0F8zKsPny38pVXrVx/pvVRr57WrfEJ1trJP1s3h4VZa8Z9bfkzUqyPB/a3BtSoYFn+PCsj12vdEBtjPdf1av7OtYK5adajLRtZ97VpZn15y21W38REy8o6bXlys63svYett++6x8pKPmQd3bLJsjIyrINTp1k9Y2Ksce+8ZfJLYCPLf/iLEWRe+YN+Ky8YsAK+gOX189l+xzjoz+sPWDk+r0ysgN9n3XP3vVaux2PleH2WPxCwKGUZ+5TOLE9enhWUP16P5c3zWHlZuSwPuvQGrCD99tFeHsMjUTI8n+ULeK3cAN3Lf7/H8vjyjJ8BH+0wXGOP8aD0Z2VmZpo4kSjOXIKJJy9KjhYlRvNMacq666676Iff2JkzZ4716quvGje2H3pX+H72sy7Z9Xq9xm87DNnRZfuj9/Y7+/ffBY4k9r+CPZIlgcdjoQhlnFObNmPfhMlY9OpreLFHL4TGxqNU7cpIRCQSKX1dfvONyKPa8t0TT2DPjGkYdvvtsCIjkFS5LNLlHcWFUPbeUt3yvZcU4UZAq6qJICUrXR6qi66EOJSuWx/Tv/0CxxcuwsavfjRbnC7qdT17e5eR5oLhkj/yzNectW4IZotQQB+PNssz3OytFYZmJnVwnlaCly9RFinrtmHRtFmwKAX6T51EHMOPCqVKunM3vnj4SaSs34aiOSGIyAtH5743IY1q4/dPDMX2mdPxwtXXYOP82fjkxWdwW71GWDPqJ/iLRMJHqS80LFrJOLc9OdNqgvP5kZ6SgmB2JvNCyxNoKGmVcpKLqr6Xamhq8iFKxlRRYyJYFgFKm1rXnj9mxEZtJBOteDeLSykFfzz8dXz9xts4SbX+9SeeRtqxU2ZvpJZSaLExxWFTP1zM1xWzF+KNIc+YDdyUZYxaLV1IgqnWmAlS70gW5lnxsyUqPUvl0wyu7JBIzP5PqbaS3jQor10tGrSX5Gmrj3KveI8fP948y52gu/yUHU1QSLJT2gTZl107bF32+JkmDrTExP7m5t8BDon9j1AFzUc4YqtWw9zFyzDi2Rcx5vsfUbxeDbw6Z5J2JMNbpQJQsQJKtm6LPq8Px9JfpuDNAXchsWxZvDB/FgJUx4JVKiEsIRERpcsivFZV42uQlatIo/r0qzZ/WQivWglRJUqyQoXAFxqCF0ePRrHaNfD4LbfjzdffQPuBfdDl7tvhqlQekTWrw8dGRKkARSpXQXh1+kkiAgkuoWlDWFT59Fn8WKpvFVpfjPbXXo/YJo1wX69b8VzfO3DrI0MQjE3AktnzkR3Ixm0jXsfxkCBmL1yAUKopFuPiqlgWpVs1x1NffYE5c+dhBFWdkMRovDVzAu59+SVcffMAfPzMq3j05tvR7saeuPKmvkal+zXf/nrkN+pQZJ04hU9eeBHfv/22+aqUyEkEpqOd044cwefDh+PTV1+nkR+vvvYKoiK1/kyTCvmEq0auxs62Tf/0dSALWcdPIPvkCbi0Qpn/tLhYOyRctKvdCFoHpnVhLDC6I+m7qd4pZHqpuzJC67K0h1aLjuW/YJOIoPjrWfs+J02aZMhHY3j6VqZUy86dOxtVU1uotJVOJ4qImDTGphlXzUBqB4TM5ZfG2kRKGuPTJ/Q0EaItejLXs5ZpaGxQp4BoplJjaPJHY4Mam9OkiXZDyD/NkNphzp0718RNJKj7uYKzTux/hDJPFTLPl4NIVjRLB82ZTWt8585B3rEsnDqRhni/B3F1qlHiiaZ9FvJx9ti52YgsV5pmEZSKgohkUVhyq1Xc4V4EKLkFaO7y5iHEG0AgKoK9eP7G80A4JZpwNiSGE+pLx6kj6XBHxyKuWCT82vMWYMWnm9AwF/LCLESy8oISgshSs6XhAQ/bl0WJLhIRbECheX4SJqUHbzaO7jqIpCIk0wqlKKFQgliyENUvaoGYEPbWtKfFuxrs13EzVjaljmgSGpt0eIaOtMmFFRPN9EQglA1X37YPO52F2VPHwxPnRqXqtVBXg/t0QVmBV37v/1dCZSTZJvvQUXxHEvOH+THgmccRX1Jn0DPPfXmYNXIkti1YSsk5BvePeIV5wfibPj7/Mn5IihWhMCsVd+R5KFk9bQjy4VdfIMuxHElYYcx/GhG0aPbVahExX2vzACUuyy0pWeXMf5Lo2NGYZ/6JZASFpyeVtW2m884kDWkmVOef6fRdjekJGugXtCdWZKQJCy0x0ZiXBvE10aCJCI3/aa2ZFvXq2CIRnyYlJGFpXFITBCOZF5dddpmZIJG/IlbN3orERFoKXyRp723W2JrC0MSIloDYktu5gslqB/89TPXif5FuNtxQF3J9rOwBVfoQszn7q5ffxIblqzD2l0l4+8VX4NMK8pAwBEqXhJfSUg4rPvtss4las5lekmA2y9+jxaShQaN2ePUxkdgoNh66c7H/52+phi7qhD7+DkTGIr5SBYSVTKBbkijVUe2xsyRJsMVpe4mPrSoQxTiy8flIXgGGazHOepfHhhyMpsrKMP0x8ShTrw5iKpQ1i11Zg3H64HFEZ7BiKqYip1DaZfoCIly+z6aimBviQ14U1dy4oiSJaBJkOCVFEqg7BN6SRTBh/Uo079gJ5SitSs2yKKF4PX6zdUgNVRVfz5rhU2ORFKE1UJII9Ns2k/SgxiOVRg1PKpZmEfVbd0ELN2VPOJZyDPtpR/6HUIrUoUjaLTF31BSWm1R1SkHMs90bt1CNp/pGnhKBBPJyMOuXsfj2/Q8w9puv4clOZ7w97ET8WDJlKj4c9jpmjp0IdzZJGx6cYJy+/+h9ePzZdOzB9mUr8OGrr+FLSnb7VmxAGMPUh3F//PRLxjMdEz77GEfWbcTK2XPw8SsvYtbPPxiyktS2afkyjPzwPYyhdLtn00bmtIXdB/aYrWWlSpbClEmTzdfRNXGhhbg6ukhrykRcIjZJSRqc10JXSY/KG0lyN9xwgzkoUqdnCMoT+yAALdkQgWmBq9RU+SX/NfOpZ00yaBJBhKa1eMpr2dXkgspGdxGmytKWIM8Vztt3J/9PQhINK42GnkI8Xkz44mu0bNWSalQP1G/aFJuWrkCVOjUNcezevIU9sw9JiUVxcPsORNHtTlbYiBwPYovGwXsqFbvXrDNHEmvG0c+KYTZLU2rYv2Ubju87gNgi0cij/f27d6JkQlF4sjLNNwLzjp4EcrzYtno9JYEA4mNicPLQQfiyc0xF82akYfvKtWZMp0hCLEIyc/l7NU4eOGQaibbB7NmwCamHjiCheFFKl6EoXqYMpbQ87Fy8EqnHTiCxDFVR+pd++BiOnjiMrF37UJJSZUC7AoJUu+jGbDxnZoSSJMf+Mh6HDx4yDaMIe3ypHFqXpUY0btw408NLEtAHddWrSwKQOiMS0+ycfmu5gezKnlaga1xGywE+/vhjow5pTEgr4Hds24GDhw8aAtNSDS/zYDPztlKpkli7ZDEbYQKOHzmFph3akchDcZrpXjNnoTlaOyUtFW2vuBzvDR2G1B370ITltof5PXfiFHS49DIsmzoNiyZNQ7XKteDJI33v18kPYajKRr584mS0ubwDFk2YiEUTp6J0hYpIionDwvFTkJGdQSHViz1LVqFpx1aY+82P2ESiyw14kRQfg02Ll6F2vQbYv3EzJn79DRrUrWPOFlswYYpRNdM9ebjiiitQv249JFM1LFm6NMqVL29OYNFxQcoTreTX4Z0iEc1KavZWap6980CzvjpMUuqn7OiSFKYykEKmvNICY3Um+uCMpC0RWseOHY0qK3u2xCVzhSmi1E4AhaEZZBGd/DqXROZIYn8i8oV+9gwkHn2hKDc3B6VqVWbv5MMJFv61/fuiaFwUPn/+BURZXswfPxZTvv4aq6dNwZgP3kNYFnvot96lqnkEP1FdKELVZupX3+Lkzr0UD/KLatr3PyBl1064wgL46OUXEE3pYu6PY3GEksTYdz5CbMDClO9/NAfgUVTBmE8+x4kdezDqzY+xaOpU5KQcxsjXRiApgX6PGokTW7dj5DvvIYu9aV5GBnaT3L579S0c2XsA3pxsrF+wBFNHj4E/M5uq2Bs4xQa0Z+NGTP38K2TsO4hfPvqcaloK1vwyGRnHjrNC5Y/3SJwxxzTzUUvkdLTQY0OGmN77+++/N+MnamTqwbW8QOqOFmtKopA0pml/SRNa7qAGqYahxieJQcsdJEVorEbkJbVJUtnAgQPN78uuuAw39bvJrLwX8Z1OT0Pp0qWMlOPzB9CxW3dzasZOdhL6mPHqxcup/kSgasOGcJGEjx9JwSmW1w2Dbkb1pg1xXa8bEJLrYaewEuvXrESx8iXR/ZZ+6HZnf/gjw82JElIFoyjF5eVmYdGs2Shdvgx68P1lA3qh6VVXILZMSRK8jtBhvrhCkRPqR4maVXDTI/ejdefLKCn7TbrXLF6MYsWS0KhdG3S6uhvKlSiN9UuWo8PFF5nvMUh16371VebEW6lyIp477rjDdArKMxGJPmJj7yy47bbbzLIJLTvRMgrltaQz5V+nTp0MuenLYVIzdWl9XJ8+fcyWKamckvJUTjLTchdtSZKZ1E0tiZHkp45Jy2REdvL7XKqSgkNifzIMkQU1FpVfsXV8TmZaBn5i7zr6k0+xeeN6xNHStjWrqbJk4cDWLWxIAdRr1xTVmtSlSudHyrHD5oOsOzZuQiRVN31yXgPEooRjew4g7UAytqxeBy/D0ebja/vegHE//oAKlcuheKXS8LuANtdcgaZdO6JopbI4QLXMcoXgmpv60IcgIkl0a6my+C0ftrGnrtOqGVauXY3YYkVRq10LxJUujjWrV5hTNpp36gh3HpVHEoAn6EH7fleja++rcJSSXW56BoqycTZnhfZHRpiN3X6N8YTnz8hpHIiKqlGTjqeexKzZs3Ao+bA5SVWEJFVIg9NatySJQsSmgWUbIi65Vc9v9+5SbXSXuaRKNTZJDvqtdyI9jfno7Hw1Pq0Fq8bGtlPET9Vb41ql+FvxXjx7NlVLPzauWocre1wPKyqGhGshOy0dMVStP3vnfQwf+hw+fu89M9Z18v+xdxUAVlVrd83c6Q66YejuThUDxe7u7nx2Pbt9djcGNkoI0gjS3c0MTHfH+dfadzZeeaC+9+tDdC84c87dZ3d8e+1vx9lGxpmTR0HbxOi1tFneJ0U8BXZoDUuHVxmFXVRoOOKS6hiBpcMHhx57BAYPHw6f9Fu0o3IMCgpFaFQsEBJqTkIJ42A9mOxd5/LnZ+XhyXsewGP3/ZMsNx2ZuTkMw78wNsjnZ/tiuWLmUtoLGjJ+9NFHZgguhir9mRiqBlpisdKhiWVpa5T2Rdrht4boyn8p85VvOkBSglEKfJWFvmsgdqvZTx1M+dlnn5m9plL0652G8yrHRx991KxVe+edd4xb+asy0/VHwwmx3xkSXB4rl77uHRcVg/RtqYiPS8AVV16N0EpWvAogLCIa/Q4+BKNOPR1nX3MN8lh5a3whRo9Vxau0ogqxdeqg+4jBGHnqyehAum6GkvRfmqnuQ4dgyKgjccGV1yGBjUUCQ1+LlgCR4jiYjdnMD2gDNi+PDVUzmezK2YhDUDexIYYcNopC7VwMGDGccRmCI44fhenffoMVP8zCmeefidPOOx3zZkzF8gkTERpGf2qqoM3e5qx3NiSPw9hg/q7Q2g2/pluzRCYuFlJ+q7Hp39VXXoWY6BgKbA63aU+6EzUMMQttLtb+P7EpnZyqYZM2NIspaJgiNiF9jvQxYhJiZtLrXHfddWbWTQtBdYm56fRWMQ+5HUHBIeG4Zu0a2j+ZbEXbbSg0YqPQ75ChyMvYhVwOOUvzi9C4Q3tU+UIZfy3iZVkwz667/x7c9eyjuOahu3H9kw+hx+DBTAlZBtmakqk9sTp+XAWj00xKQlT2HirJqGpK/B90psxCNYfrKKs0DJXWaM6Ld7mRbtH/T1MPVaihH/VTmuGmJx7GzU8+gqufeBB3PP6wf4ZT+UtbugQJbjFPLZ+QIBHrlGASAxWr1SyiFgVLoS/hru1VGp6rA5EeS0s1dFdnIJYlhqt9pNpLqXzTEF8MS5f804yowlEnpIXHYmHKcwlGlaEmAnRpI73KUvHT9UfDCbHfESouVW8NqULY4PoNHYHpkyaTba3A4u+no6q8EtERMcgtL0Uoe/p1mzbiUzIone9VoyX4mhCoDEb9uo3JxrIRER2LJYsXYvM6Mg1WXR1kU69RQ2Rk5iImPgEff/qpGVJ9+f5nOO3CC7F51VpkchgYxaFnztpN2LpwOXK3paFFqxT/uiX6EhYTh02Zu+CLjsaSpcuxYv5C/Ouu+5AQFYd+Awcgc91mPHvnfeYLzoOGDUZOVqY5TqcqnI0/KAwbZi/E3IlT0KxeY0QlcohUpcbHFFM46nS+CIZdzXh6UqSzpWpiQr+1Ar1fn75IqV1FryGH1jjpJF89S1iNPHQkmjZpanRTOom2RcsWpoFJqSwdjY9Mqm27dubenkKnQcOGOP7EE9CZ71uRkemTd2IqXbp14ZCqi1HYD6Eg0zApgm7MTKjZVVCNToyPTuz48F8vokGThohM1qGXFCwUUBExsab8Fs+ajcjoKMTGJ+KlF57H9l1piIqNRc72DKa1CvlkyFrXp/PegslqqxleVGwChWQs2e9mowMLZf68/OBjePzue2mHTDKY+UKK6mMvI4GnuVn9pvRCdTjzLzEeGdlZiGLZR8fGYeH8BXjljdfIbjVEo1CwEkzgs3SCEuDKSw1HxaIkPP1LQfzHR0kPZk/y0G9dgpirBJmGoILciHVJ8Eh/po5Es5/STUrXJgEpN/pauhiYhKTqn+zZ7VCCOiZ1Uv8ruCUWfxC0CSmkuhIb5i/COtL5Fm1aIZwNqS6FUF5hHuZPm40ENo5BhxyEZctWoB6HKPXYKBfO/gHd+/dB+pbtmDv9BzRp3QLDDz/UPy3PGlzGijNl3BfIz8ml0BlElhSOwtwCdBoyANs2bMS6lRRcyzagQbNmKKUgad6hDZp1bo+Z7IUPGj2Ko9Jq7FixFgsmT0OTNikYcOghyE3biQWzZiE8KhpDKUh27UjFinkLER4XhUH8PXPyFAw6bKQZPs4cPwnxHAb1P/wQFHDIsJIsR4Ji7uQZ6MqeOTIx1mzp0VYbnVemBrG7pzQ1TX8kkm21q+2pGVcJPA2b5dZC1VN+VJDxBIeyAVLwSCALPgoscRhDbXSjmRpPCBtTtbZdseErHC3nkP8FO9Pwr/vJcMhudO79J888jw0r1+DIM05Fl2GDsHLmXHzJIdEdTz2Ot597DptXr0XdpLqo4hCxlAzpxvvuwqpFS/DlW2MoXMNRSUGmrxzpyPEzzjkLL7/6Cv7x4H0oYSfz5vMvobKwBMWsCfFx8Tj5wnOxdfU6TGde3vrgvXj41jvRuFN7nHfVFchgx/PiQ4/gnBsuR2hwKN56/mUk6vsMFdUcSpei6yHDMfyE0RR4TC3zR8LZQjosCZ8qxiWQ+ejun5H1D0MlgHSXmYSMhdwpz2QmoScGJaYr4aSORf5L0Gn4Kfd6J/sKU3bt0F7+q8ORf+qUZKZ3tvz+SDgh9keBueqxMVfrXH3bwkyTEh/gRSPpZ3Q0sYrYnL2lMQYLvqqGDZZDGh/baiWHcTrrXAslZa+SQsicwklfdSy2Rz/4VqNICo1Kc1bZmw8+gUOOPwYN26YYd2ryGrpwkGmWZoRRCKhiKThPflE4Knqq4GY/H+OiMGRHseco2LiNInsozi80Z+InsvdVeoK1jKKoBHkUqvqGYaPmjSlsQlBSXIJyNoAkDlPku0k+/VEadsPkEf2gaTV7eA1XOolBiUUYF/68kZAqpX+zps0w3wmIIYtMZvixyYk/eVibv5UcBmqWsv+A/uYUW5kpDWLB+i7A1vWb0KxTW1RpmJ2di0IK5jCysNDYaPg4RC4qLEZyg/rYRdZVlJWDwow8+CLI/Hr1QEhkmBkOq4PJIkNt0ba1+fJRKdMfn5iI9Ix0tEgh02R8axjerq3bzELj5i1bITQ6Atk7083hhU2aNcfO7dsRFBOBhg0bMeM9ZKftQmz9ZESGR6MwOwcrFi7GTnYuvfr3R6M2rVEeVIM8DtWS4xKMsAAFuMrLpFp5GCAw7N2+F6wg0Tv73rqRPQkoCSeZ6bJ2A+/WT+ve/rYMzJrLTH7o+X+B3Z2kw+8HU+QsPyn1WZxGOKny80nqW3NpQaxXE4pQHWBYxYKnsCkL1iZlLRRkI2YFqNTYgQJB5/BL4FVT+LCa+AUW3Uk4+nxa4U3/yFKkq9FzdP0ko3D2kSUoNB+HUPQYIWYTudaMya22oPgFVjD9klLap2GN9iMFVGLxKB/jr2Fidmo6Dh40GKMPPxzz5/5gxEMQ2Wb6zu348pOPOGz5lk7FFqqQumkTZkyejBoKMq+q0kwMaAhWU13BuFcwXOmS2GgYzueffEKzSkydNIFMRK9KKVflNyNNvzQ0XfzDXLz30svYsmIVxr73PrZv2YLFP/6oXthvj/5XcTjl4+9J335jlnhUlGrNFsNVvpn8q0bLju3w6aef465778E/H38CmSXFmDRnJtasXQdfTBQSGzdAMVnfm++9h7Y9u6PHQcPQddBAw1J9zEsJfe2ySOnaHWUUJNF1ElG3VVP4kuLQJKWlOQKatAbB9KtRp3ZI6dyZAizKuEugcGzK4XBQRDgatWtLVt4Entgir+SmTeALjzCbw2PqJqPfoQebLyLVT2mBndkZrBM+TJ82zRxPJNEUKFgEK0CqahmZFSRWmFjBJEjoWMEj2NlEa99C7pRn9lmX3Mm+7GloKTNB4ctMd9mx5v8LOCb2B8FmapD0sbX1QmZmMaUaKOtNfl4+4mLjDSOqYKP2kX0FsbLq3HZNx6uBrly1Gt06dWRl0gc/WDkobHQEtYZMa5auQNvOHekph1tVUvlL6LFS8ialfhUbr5hGPIet0hVJaU2HpmLSKwoX9qLyU/FhmKYqBPM33bIWMi4UwqqcYmtsXP+4/GrcePstqNOwHmZOm4n5s2ebbTAP3n8f1q9aY/RYsxfON18+eun5F8yJovpO4jPPP4crrrgcRx09GouWLCHb09eXorF65WrcftvtuOziS3Du+eeRqexCVHICmpN5tGvSHK+8+DJad+6Aux58AJedcx6Wzl+A0844A/qWZX5uHiZ9Pxl33n23+Q5l185dkEp20zolxSjyNfxMJZt67vkXzWmq0nG9PeZ9pOdlY+Kkibj0qiuZNyV44t4H0P2gwUanlBwehTYULtVMb3pGGlIaN8caDgGj42LQuEljpHE4um3LNnRieSxZtsTM6J5+2hloULcB84lMiSxLnUISh2ErVq8yyxfq162Hzdu2YkfqDvTp0ZvZG4R5C+ajTdv2qEeWmpGbgzS++3HuXFx8/oXI0hltxUVmMkgzfOEUgJrt0yr5esl1jAJew9iVy1n2bduYZ50yoVlJnfChZytEVJ6Bd1MHVcZEoJAJfL8nfu2dsK/3/yu4xa5/EFSs7A8pwNhvUnionHXpt4RaBYXCh599gtVrVplvQr737hgjmNavW4/YuDhsWrcOi35cgDhWYu1vy87Kxqo1q5Gdk4XExARMmPAN1m1Yh6ycbGRkZmH61BmGra1Yshybtmw257C//f77iI6PNR/mWKQJgk2bsXzpMnTp1MnMKGVzCKhILV+5AivXrMVODlfmzp2HVA6LNrHhSd+1dNlSFJeWmlXgn37yMY498XjD8jJoV1PtEyZOxLMPPoiWjZsY9tigPhvtxg3o2bs3Bg7sj+GDB+KxBx7AR59/jldfeAnFFD5jvv4KaRu3YCeHWxdSuK1evgwPP/E4vqFAXL50KdauWImc1F2IYNYVUAgfeczRRmfTunUrJDaoi8yMDIw+7hgkJySgS8dOWEaWVs4Gv5YC/8V33sbr/3qOwiIYV193HQp27cLUCd+hY8cuOOjQkZg2Yyb6DRiAJg0bI5xCazp/Jyclo6CgELGRMfj8sy/QuWtXfDDmY8yeMYv5H4O5P85n2YTg448+wYD+A8yRNfrUWuq2HejVvSciIyJQUVaOO2+9DU3IqN6iUNVEhJYc6BsGCxcsQCfG8yume8KESejVqzdee+UVxMXF4xWyy2OPOxbjxn1t1l/defud6EE/333/PVNWQwcPwQKmry/zc/acOSYfnn7qKbMG7IknnzRDSy1NkXJdp89qzZdlU1a4BAoZPe8pdH5JCP3au196/7/CT9zR4Q+AdDr+y5/VKnRSdl76ynNlRRWyMrLZ269BYw5jNN1dQ8aVS0Gl3riEQ53Va9aYqe9UsgBV4FWrV5tp7IMOHmmEizpD0fq27dtg1pzZiCJryKA/7Tt0Rsf2HRATEYOli5fRXw+p0rvExBn9UFxkLApz8vH52M+QToGhLxFFhoWjTUprDg93IozD2Ewyo4iQMGzh0FAs7upbbsRxRx6FC04+DTVFpWhFoXLrLTdhwEHDURYShM27UvHRp58gIioKO9J24GMKvQcffgQnnn4abrv5FsRR6OjL02zZZk1SEIfNWn2+dv1GPP7Y42SRETj3osvQqWcfHDL6OORp2Mt4iWOSM3KopckCsoxw+kEh9fXECZi7eAHKQznMiYtGpT5xpw9fRoWaXQZhkdp2RUGodWZkhBkZWWYGMzs3XyNM08lUc7iqdtirRw/07dcHmRy6MRQz/NWq/207dyAxKZ7PW9GvX2+05JDxtjtuQ3KdZDNzl5ScZASmOpCGjRqhO/3Zyg5Aa9e0GFQMSdt5tExBi1IL2aF07tSBQq4t322CPr77ITsb5buU5/o4cUrbFCMcpEaQIl1pbUqWJWW6yl5sS4uENTMpN8OHDzdCU0PJwGHi3wVuOLkf4FeOwuz+r9QXsllhyyvKEc+hpaa7xcw0Ja6FjKrE2gsoJiRdhIYYWqmt7SJa3S7Bpw/fZpGdREZGmS/q6JuXCUkJ2EVhpIamyi/mFB4ZYWb32rZuY76+XadeXXwz/lucffZZWLtmnRlSbd++DeEMs6y0jMPQOBOmTidt2rABdARNdWmJEcpeqGYJNTYGwtTzs/Ho2wISwiG+UDMMFQuRiig8KgbFZDpanqAlGfKvmsM9fTk8TI2U+aHvU2rjdBiFVnlVBar1NSh6G6H9m2KyzDf/BAFD17CY/pvZMT5Xk9UqjTJTZZb+S7pA/XiTjCc3M8/M/sYnxqPPoIF4/OknceJJJ6GKcZg5fQZ69uppdgK0aNYcb7/7Dq6+6mq8/PJLyGTejjrqSESFU5ByuKhz8LVOTQs6L774YrP1SQJKAkTlogW2OqteR+NoCKv1VoqXliKoIxJTkj2te5NdnYOv3Qs6W1/CRyvtn3/+ebNWS4tTNezXWrp77r0HR7Hz0OfqtPVHi1q10VoHJmrlvOqBBNrrr79uwv4zsKP/Jdxwcj/AT8NhhoVaVS49h/YsalGiLgkwCTPdtZhQlVSNzF5yr5Xqdr+cjowpopCooIBp0zqF/iUhPioS9RrUQyLtx8bGICzEh3p1k3nVRUkeGzWfc/NyOAxJQlM2gGSyjQj607BhfSSSHTTisFDK8zZkWwkckgaT2VA6GEGm2UfNAWgJgyYhKmiuxb3aExocRmHCoZd0b7IXSgEgwRNCBiTldo2YFJmF7GnRrPyooTvp3yQIzYZ1XiFmSQkFFu1IElYFU1hR2MkOx0saqBs9l3R4waHhzNQQeArfLFjVWjBFw4eOnTujtLIadZgeDSfjEuJVAEbASMhrG402pGvIN2/+fIw+6ijE087CRYtw2eWXYdyXXxtmpQW0WkSqryxpsajyX7OgKiN1MOqY1KFoTZtYl4SToEW5cqOTJXRihE5W1TBT+w21AFWfqTPbjRYuNNt3xKa0kFR7ErU/Uc8Szep0tABV4UpgaQ+pFgWLlalOyK6Epez/3eCY2P8Yyu7AntJkfq1ZYFEYO/zp5xY/4Sdz0xYpVyQiqnDxWefglttvxYa164xgFHurz4bbtm07bN+6He+TYdx4+21GKf7qs89xOHqw1qbi7ffeNXsOi4oL0aN7D3w3cRKaslF+wUZyiLYTcegnRfaO1J3Iz8nBsRwaVgb5p+IVAQ7kxI1M3MW6bPoUPxNzE1HKGt7JwexPCjO9DABfKK3+wRBfyi/+04JZTXzIOkPUJCthfVHajcVa/2SuN4yR4sF/Wn2m+Pnhd2PjaONp8l/v+F/6NumjtFXp6KNG+72kuZ3ts27tcgRrLgQ+m3IirJnuFvotFYC+IfDcc8+hR8+e2LB+vRluShjZuNiw9sSe5vZZ5sLe3PyV4YTYgYjahsUm4n9mg7rwtNNx7kUX4NmnnjYbd1/+1/Oom5SMm/9xKx66714cOmoURhx2KE7jMOqhBx/BA7fdjp79+6KkphJ3PfQgbuIQSkri6268waxP++TDjzFrxgwcfsQoLPxxrhnqzJg3F69+/JHRj2khqxT5iohOhv0Jv16dfma9Fhoh/qfY3XjN358g0z2rtV8QUqgxr7T0RUJVZlYg6K5LQ1QJHDFhmUvYaKgnwSPBpWe931NQ7PnbCrnAeMiddIFibNoeJYGl8OTWutfw0wrCQNh42mch0N3fGW44eaDC1F0/k6ghGystrcCRxxyHjPQsNrQwVHBY0qVrZyxavAj9Bg7E4uXLMfCgg1C/YROMGz8BR1GYpWZkoke/flg0fxGHXFU4cvQxePud9zBg2HDMmD0HLTn0yS8qxuCDDkYkh7URHGb26d+PYbLxaCmGoqBnPvx0+RvWL157+7c3e79yWegp8BL+3S7v/CsBsfv37nd+c13SAdp1UIJdriBY+/v6HQjrXu9smBJs2gJ02WWXmWGj9JraSK0tPpph1LE5GlJqmKqtPRs2bDCKfKkMBOtP4OXAPKZU/3mX5XDAobqSDIFCRcLMUBpzq+HvCqMs15BQinYaIUxf9Gb7UoPS9p3QMO3brFJrM+6kR5KC3q7YryJTEILpTotbJQkCG/ZPUDXS9e8swuEn9vTtt98aIaV1X1LEa+O7TosQA5NeTLo3HVyoNV/6KriWc0jJ74TWvuFq3F8AGhZVBVXD4zjQrO6XElyfBwsJRzVfBvlCERIagaDwUGNeoRk9H4dHFFjlFGBSsGvHgJbL8xfNg1FcWY4qH1DhI9sL064BCjDakTDcO9TAXHX6JYhVaQZYH94dN26cUcrrEEHtU9RZ9mKAGnJqmKnhrD162nQ4ATo1h5/D1bq/AMSezPCOl2FJtc8SVDV8JyFUHeo/WUNLLMKCQxDOBhMZFoowHXWt4ZMZQml2L8R8zFb7E0P4OyoiwrAEbXvRYtwwPv/ECPYl0Bz2Bs1Ca1mNjs7RyRqa7dRZXjq/Xs9iX9pWpLsWr2rjtY67sTo5h73DDSf/Ivi3YjRyxgobC9r5f5S2G878/yBGZYeFElr6IIfO4bKTB9KTqcOwzEuCS5fK1urDHP4dTog5OPwPYZvbngJJ5tZsTzv7cuPghxNiDg4OBzTcQNvBweGAhhNiDg4OBzScEHNwcDig4YSYg4PDAQ0nxBwcHA5oOCHm4OBwQMMJMQcHhwMaTog5ODgc0HBCzMHB4YCGE2IODg4HNJwQc3BwOKDhhJiDg8MBDSfEHBwcDmg4Iebg4HBAwwkxBweHAxpOiDk4OBzQcELMwcHhgIYTYg4ODgc0nBBzcHA4oOGEmIODwwENJ8QcHBwOaDgh5uDgcEDDCTEHB4cDGk6IOTg4HNBwQszBweGAhhNiDg4OBzScEHNwcDig4YSYg4PDAQ0nxBwcHA5oOCHm4OBwQMMJMQcHhwMaQR5R++zg4ODg4ODg4PA/hBtNOjg4ODg4ODjsJzgi5uDg4ODg4OCwn+CImIODg4ODg4PDfoIjYg4ODg4ODg4O+wmOiDk4ODg4ODg47Cc4Iubg4ODg4ODgsJ/giJiDg4ODg4ODw36CI2IODg4ODg4ODvsJjog5ODg4ODg4OOwnOCLm8JfH3j4eITNr/t9+XGJf/u6J32r2R8CGU1NTY+5/JShtupQ2+7wv2Pe/ZGd/4z+J2585HQ4ODv8ZHBFz+EtDHVZQUBCqq6tRWFiIvLw8FBcXo6qqypj/px1aoH35UVBQgPz8fBQVFe0OS9Bz4KUw09PTkZubu5sUyfyPhPxXurOyspCRkYGcnBwTZ/vuQIXNv9WrV2PQoEHw+Xzo0qULVq1aZcxtnsteamoqpkyZgmnTppn8D3z/Z8JvjU+gvS1btmDy5MkmbSpfBweHAxOOiDn8pSFilJmZiVGjRiEuLg6JiYmIiYlBVFQUrrnmGkPOLHn6LZDdsrIy3HXXXYiMjER8fDwSEhIQGxuL4447zryz9uw9LS0NnTp1QoMGDdChQwd8+eWXxvw/Cfe/gcjhsGHDULduXTRs2BDJyck49thjsWPHjj887D8SwcF+sSWSaYmlngO1fkrftm3bcNZZZ+GQQw7BQQcdhFNOOeVn5f1nImOKU2lpqSFX27dv312P9gXZO+KIIzBy5EiMGDECF1544Z+OXDo4OPw2OCLm8JeHtFHShAkiT9KiqAN/9tln8cQTT6CiosK8+y2Qu5deegkPPfSQIQRDhw41REwI1HYJtsPXPTw83DzLjTQ4fwTUEdvwFc+bb74Z8+bNM2GnpKQY82+++Qavv/46ysvLze9f6rz1zr7f824RaOeXYO3teSm+9jkQezP7NQTmt9C8eXO89tpr+Oyzz/DFF1/ggw8+MGTcwtrbEzZcG4d9xSPwfaAd+7w3872ZCSJeDzzwAFq2bIlmzZqZumnf7elGUNo+/fRTc3311Vd4+eWXTXr2tPdLsP4GXnsi0DzQnq69ld2evy32ZmYR6MY+B14ODn91OCLm8LeCNGHXXnstjjrqKPP7qaeeMh31b8XXX3+NW2+91RCdq666Cueffz5CQ0Nr3+5/WHLx0UcfYcyYMUZTdNFFF5kOWwRUEPn8/vvvzfMvkRFdtnPXPZBkykzkQdOyIroK59dgO1Xrn6C7fZZ/dupYYVnz/xZyL2IjLeDRRx+NRo0ambAD47E3yJ3Cl4ZKWkWrddsTsmfTYp9lV/EXKVd69gwj0K59Z9OqyyIkJORnvwNhw5R2VVrY0aNHG43nb4HcioTbfFa52bD3Fp41Cyx7IdCNLqVb0/QlJSW1NvzYM/17g/WjsrLS1CdpLQPj5eDwV4cjYg5/K6jDaNGihdFotW/f3gj9f/zjH5g9e7Z5bzuOwLt9nj9/viFf6mBF5G644QajDduzk9pfsB3XokWL8PDDD5tOrWfPnkYz1q1bN9x4441ISkoyab7llluwdu3aWpf/DvmjtWVKp7R4uu/atQvjxo3DkCFDjJZN2kVN9WpaNiwsDK1atcLzzz9vOvhAKP/kn9Zrya00gvJPmkiRxQEDBhj31j9NHYuItGvXDm+99dZv0t7tDerY77nnHuO34vvYY4/tjou9LBRnpe3ggw9GdHS0iaPu0qDJvZ579eqFd9991xA0QX5t3rwZd955p4mr7IiUKz+UzyL98kd+iCxpLZeFDf/ee+9FRESEuaQRs3FS3bJ2lP8ikZ9//vluM+XdxRdfbMJTOM8995xxZ90HYufOnXjkkUdM+ci+wrLlpt9KnzRst99+u0nPnvls4/DJJ5+YeOj51VdfNdOjGpTUr1/f+KNpepWdnuvUqYPLLrvM+LcnrP/Kc2n+OnbsaMpb8VC+yR/5ofqgqWXVGweHvzTYKBwc/tJgZ+D17dtX0t+jkPd++OEHY/7BBx94devWNea9e/f20tPTjblAcmUuiw0bNnidOnUydrt06eItW7bMmH/88cdecnKyMR86dKjHzsWYB2LHjh1e27ZtjZ2GDRt6X375Ze2b3x/Z2dneaaedZsIi+fAmTZpU+8bz2Hl7N910k8eO1byXPZntCyRe3mGHHWbssoP12HEbP0899VTv66+/9rZt2+Zt2rTJGzt2rHfooYcae7pIdL2FCxcaP6qrq81dUDn069fP2GEn65GgeCQvHjtbb+LEiR47XG/NmjXehx9+6A0ePHi3fySTu/M7sExk1qdPH2OHpNpbvnx57Rs/SOC82267zSNxMNf999//s/hYqDyaNWtm/CFJMfEhaTLlpjwgsfWeeuopr0ePHqa+KO0CCbl33nnnea1bt/ZI0L2vvvrK5ElBQYFHsmvcfvTRRyZu8puEybvrrrt2x0FpIVn2Fi9e7M2cOdO74IILdqf5mmuu8ebNm+f9+OOP5r5ixQqTHguSQe/ss882ZakyefLJJ2vf/ATZufzyy3f72aZNG5MOhZeZmemRoHlz5871SAC9Jk2a7LZ37bXXekVFRbW+/AS1l3r16hk7JEzmnpKS4pHkmbJQfnFA41144YWmfPVe/n7xxRe1PvyEwLqg+vL++++bvFCelpSUGL9Ier377rvPW7duXa0rB4e/JhwRc/jLY08iNmfOnNo3nnfvvfd6HH2bd8ccc4zpDPYkYepUR44caew0btzYdLgWfzYi9tBDD+0mWg8++OC/ES0RBUuu1IHLjkVgmoVAIubz+bxLLrnkZ2Q1EJWVlYb02LwUQdqzMw/sfBW2yEZOTo55t2eeqzMWIZBdXSeddJKJTyB+DyIm4iAiJT9EDCdMmFD75t/zQ6iqqjJ+7O1dIALTs2DBAkNkFUb//v3/LR2CCIjiatMbSKz2FtavETHl/RlnnGH8UtpF8hSGYP0L9DctLc3Ufxv+7bffbsIIRCARE8EaN25c7Rs/Av175plndvsl4i5yKlg7M2bM2N1uDj/88H/LE9nbWzwdHP6KcFOTDn9rXHfddWb9kKD1X5rC0VSMLkHTUJqO1DEBmjphZ2mmmdh2zHtr78+A7777DuwATdy0m46dr5niCUTTpk3NFKWmmDTlJ/vsFM27X0qLpp+UT+yIa01+Dk0tab2SpnsF7VgkATHPe4P8O/HEE80UmWDzXHHXpWkpEo3da59WrFiBrVu3muffE8qzDRs2mGelz66jE/aWH5pqJLEx70gQdtcDQVOh2qG7fv16LFmyxEx3T58+3RyzoWlLQdPCduNIIGz6LQL93Vs8fg3r1q3DDz/8YJ61+P/qq6/evWFkb1A+axpQ5SJMmjTJTE3vC5qm1W7UQCieNt7KR7UXQVOjSncg5P7yyy839ZPk10ybkgiatYyaipQ//026HRwORDgi5vC3g+0sdNc6Ga0X69Onj+lYtcZJuyItnnzySbOOSdAify3Olzvrx58FWq/z6KOPmnVcghZOq6M74YQT/u164YUXTAeojk5na2mNnHW3L/xSmq251vboErSG6bf4aWH912U7YK19ssRP6dHC+d8T1dXVZlG9hcipJUy/BSJkOr/r+uuvN0eEiHjIDx0Zcuqpp+LKK680RP/BBx/8WTj/C2zcuNGcGycoH7VpQbD5G3i3UF7b8lN92nPhfSBsWe0LIqx2EKB81iXYMBWn++67z9SRV155xawd1BrMk08+GU2aNDF5qbWD2u26r80SDg5/FTgi5vC3g+3o7b1NmzZmIbe0M1rgrueZM2fivffeM0RMmiNpe7QoWwud5U6dsPBLndF/C+uniOEvwdrT5oHHH3/caO2kmVIHpsXjWjgtornnpcXjOnvKds464kKdojQ6+0Jgmi0UfmAcpQWzC6vVoQ8cONA87w3yT521YNMhM1smgkiiCIXQunVro837PaHwVfZWcyNNlspfUJzsZWGf7V2aROW1dt5Kg6djJFRXdG6cNkJIK6aNE9K0/tquRvkZmPY9ERiP3wLllxbMCyKx0igKNgzd9wxT6bflJzJp3e8N+4proP+BsL9tOqw2UYvzdQaatGLKN2nOdMTK4MGDMXfuXNPuRGi1sN/B4a8KR8QcHAh1POpQRbQ2bdpkph81nSOtgjoFER0Rm/8v1Pn8WqdqO609ic+esH5pN9ubb75pzHRwqc7Levvtt82Ow31dsi9tgzQ56hSl9dOOwH1BneQdd9zxs51/gp2m0yGkmtbdXLtL7owzzjDEaV9pFWnTzkCRwD07bUHThdI0SQsmzYqmrSxx/D2hc+B0DIQgwqTzuITAONk0SMs3depUE3dBcd+xY4d5Fuk8/PDDTX7YcrFYs2aNIUPC3tIqiBSKlFhoWjBQE7Qvd/uC0qQ6LX8VRxHtwN2HNn72roGHNMMiPCKN2vEYGJ/fE0qLrTf2t42HNGU6fFkDIO3kFNQeNeXr4PBXhSNiDg61OPPMM826KkEdp6aT1Bloyu//SwJsR6P1QeoUjzzySHMy+p7XoYceinPOOWf3+qrADn1PqDNbvny5OZ5C00haCyTyouM5fgs6d+5stH/SoileOl/sxx9/rH37c2h9kTQmIno6oV8d9RtvvGEI6mGHHWY0cFpvJdKkNWg6CkHYF4FQmPokUf/+/c10nqZ9RRBFBnSEhI40WLhwodFWSRMprYjc7Au/lagoP+0l6NNIIqU65kPER9O00gRpClrT1CJmSo/SJ5J+/PHH7157pXQrD4WPP/7YaG90Jp3e66406WsKMrfaxn2Vp9LWo0cPNG7c2PxWWWjNlo6J0Do+pd8esbInAv20zyovTUGrbigPpXFSHRbx1JEe0vbKb9UXpU3mIr/du3c3X35QOe8rrha/9D7wXWDZ6Fl5cckll5hnLQnQ1K20iSL53377rak7ah9aE6iyOPfcc39znXZwOBDhY6O8p/bZweEvCWkyRFi08F5TUVokvrdpFxGbfv36GS2MiJgWEEvLI2IQCHUytnMRWdNibE1NiVRIK6JONdCOfquTl7/SQElLoWeRp71dcte3b1/T+Vg/9gURBWmhRMK0JkxrbKxW5pfc2vdt27Y1+aN0yJ20ITpzTHGWdkRaM00PahG3Om+de6V8lAZF526JHCivpIG56aabjB1pE0XI9oyDyN7YsWONZkbaMpEVraGSe3XC6ow1HaU8UBxEIqSp06JwxU0I9E/2pG3SdJZIjDQpOtctMFxpU6TBEiFS5y7ipXe6ZE9QmkUMlHcqG61n0tSiiKXSKW2f6o3y98UXXzTlLChPRBIUV5WviIw9wV/TltI06pwtEUxNCYtYKHzlj6aHbTxtPESUtIZPaVXaRHz1nUxNbypdIuqqP4LcqN5JUyTyprSJvFr/dJc/yjuRSxEsuyZOa7FUdtpIoLVgci/iKY2oylC/bZzkj4XC0iYAETut6dL09t7KRVDdsURaZEukVdou+as8Vv3WmjStsVM8VBdEZidOnGjipDwVIdP5aLLr4PBXRhAbxr6HNQ4OfxPYzsve94Q6VdvpBDaZvdkVZD/w3b7s/RL2FRfBxmHP978lbtbffflhoTVa0s6pcxRZkQZFHf5vxZ7+q4PVInZN6Yk4irSpQ/8l7C2ugWb7ivueYQfCvrP4Nb/2RKDf/4m7QPy37oR9ubXmNn6B+E/D2ptf/218A/Gf+mfj4eDwV4abmnRwIKyw35fQtyRMkB177Quy/1vs/RJ+yd2+/LXmv+bW3n/J3i91goEd6r6wp/+B/u35bl/Ym/0973tDoP09Yd8F2tmX3b3hv3UXiP/WnbAvt4Fx2vP6T2Hd/H/82Bv+U/9+r3AdHP7McETMwcFhrxCZ1DSSoLt9/m8R6If8tuTW7qBzcHBw+DvCTU06ODj84QjUhu2JX3rn4ODg8FeHI2IODg4ODg4ODvsJbmrS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Icgjap8dHA5IBFZhPQcFBe2+B5rZ3xaBdu1VXV2N0NDQ3ebCnu6Empoac/l8PmMvLy8PlZWVxiw8PBxxcXEIDg7eHa71KxAyKy0tRVFRkQk3JibGuJMfcmvv+wsK38a9rKwMubm55jkkJGR3PJVuISoqypgpP4S95ZmDg4ODw7/DETGHAxqqvur0RQoyMzORnZ1tyIslC/Hx8QgLCzN290YORIRycnJQWFhoiJRIVOPGjREdHW3eW//3hMwDCdP27dsNWRHktkGDBobQVVVVoaKiwtiX35a4WT9FbjIyMowfCQkJaNiw4e53ImeWzO0PKE4KW/EtKCjAzp07jZnytlGjRsZ827ZtJo5JSUmoV6+ecSfz/RlvBwcHhwMJbmrS4YCHJTaWFAnl5eVGW1NcXPwz4hMIEZ38/Hxz6b2IkrUnN7r2hT3fiXDZsAPdStu1efNmbN26dbf2SPG0dkS+WrVqhZSUFCQnJxsz64/s7QvW//8vAv3Z009LpgIvpdPGS4SzTZs2Jv6Ku7Vv0+fg4ODg8OtwGjGHvwykEcvKytpNZnSPjIw02htNnQVWdREGETBpeUTapKkSgZAWq0mTJua3tGTyR24jIiJ2Ew1pzqQhEqRtUxgiWvJHiI2NNQRL7ktKSox9QX7KL0tWZE9xklZO4cgfvRd5lJnsy47uInQylztrT26lbVM4Ng3SAMqNtFaCyKbC1yWNne7yQ6RTaVL89Vt+6a54KCybdpnLrqC8FRETAVOeKgxp9JQe+aWpVflhtYCKr+Ilf2Ru80rubZgW8sPBwcHh7whHxBz+MhBRSE9PN2RKl8iAiIeIiaYKLaFQlRfRSUtLM3ZEIqyZyELTpk2N+a5du4z7unXrmkvkQRC50pScSE5iYiLq1KljflsipilRTdXJP5EaESCREfmtdyIdCk/ERX5pOlW/Rd6kWdqxY4cheiJWMhfhseTFkhv5ofTokr+WQCm+8kfpld8ip7rLL5nLvuxYsqf41K9f3/ghe8o/3RWm4qe77Muu4qJwFZbIqn5L2yc7yh/FXfFWeiwBkx8KW37IX5E0hWnLw+apI2IODg5/V7ipSYe/FCx5ETnSpc5eBEXaLxEnQaRA68JELkTStC7LEgZLNPQsWIIQSBT0HGiu8KxbPcu9whUxkeZKkLnCEGGxcZN2SG5kX3EL9EtEUiTFTv+JHMo/+St7Mm/evLm5RGpEbuSP3gkifyKmuosoiRjKveJgyaP8kkZLWkFNm+puSZg0Xlorp3VfIl2Kt+KmvBMUjuKsONp4C4q3wpJbTbcqftYvEUERPsXJloVg4+zg4ODwd4QjYg5/KYgQiByIEIicWIJiiZfeSxskYiZSoKk8ESK5CSQHFnIrWKJhEUg+AmFJhd7Z9zKT/3uzH2jPwprJ3b6uQHt7Qu+tucLVJcK1fv16rFmzBmvXrjVaNxEivbNE0KbVEkHBhmf9C4yX3OouSNOldyKeIonyQ5oxhaVwN2zYsHs617p3cHBwcHBEzOEARyAR0bP9LVIhMiHtj7RemmoUGREJk/ZHREDmIg2yG7gIXbD+/Bph+LX3Nk7WP4tA//e0Y/0MJIG69haWzAKvQOi3dSfNVocOHdClSxd07twZ7du3R8eOHdGpUye0aNFiN2ETgbL5YN3rkpnugjULhLRoInOa2ty0aZNZMyfiK01as2bNzIJ+5bfgd6+06dojX/7Lq4Z/92b+08W/egjAz9///NoNpTPAYK92iL2Z/RJkV3EOzAWbBv/vn6dHMPlW++zg4PDXgSNiDgcsLCGwpMCSCavhkbmIhciY1oFJIyNNkKbf9FtTaHoviHTIjdzr2fqhZ5E0Petu10DZdyJ4ciN/FJ51L+hZZNDGT35q7ZQ0UXa9lOxY94Lcyn7gFKB1L+hZ/uiy5roHXnqnaUeRI7nXb03PihgJMlP8tUZu9erVSE1NNfZ1CUqT7FstlyWvgvy0YQh6VvwFpUtkV+8sCdYljaPNP931rqJCGwj8eSj7uvSOHu5+rqqu4lWNGprx/z5JiN4L1TVyU43qKr9mU6bWjaxUs1gq5CftVSsckkERwmqlk2GaUrN3Qmmrfdrtkd7ZKxB7M/tF0O8g+mnc8FlB1VR7zCOdRedPs/LBxqFGN+aVoEeZ7+1ycHA48OC7h6h9dnA4oKBO3EKdlsiNdvvZNVHq8GVHd0HvRXBEDOz6LeuHSIRIlkiFNDciarIr8iBiokXvumRmSZfC1JorERgRFb2Te7szUPb0W+Y2fiJxCkdER+9EOCxBkhu51TuFqbhp+lRrq/Qsu3on/2SueNq0yb49hkNxl1923Zvc2fQpfK0d011pUz5JWyb/dAnyX3Y1nas0i4gpHEOO6Eb25LfyQO90V3hW46W0inDa9GrTg8pFfuiSG0v0DGEMDTFufEEk0dU1ZnQYxN/BwT6asXzov0rJf/GfftNcd70TM6murDJmntwHByHYuAsYaZLJVFdWwCNJC2GeyN9qkkG5E0TgfD7alr/+KuG/84/Hu/z+d4j4BJoH/rbPe9qpBeMt8lfFclMcQphWjyTRYzwVRx/d+Fg/ahivIN6tD4qGCJz/wa8FDbwcHBwOPLhdkw7/E6ia2Y5Cna46YV161juREnXwIg6B9mT+ax2M9TvQr0D8knvrVnfr1poJ8lMEROa/Fhe5E2RfREZkRGnSOrVAdzaNNkz7rPue/gfGxcK6C0zn3uwFwpIo606XCOveIDuyb+0qvtbcwoZlw7V3i8Dw5F6Xja/1W/ZFmuQsfedOzPj+ewwZMgRxMbH4+suvMWToMDSoXx/FRcUIjwgniQshuStDtVeD8LBQ+MLCUVHm35k6dcr36Nq9G1qlpBh/DbkJD+PdT5xlVkBimcuroLAA1VU1aNi4oSGo9Ro2JGNTGqoRXVtWIpFpJJARkRFmowFfGj9FlMJCw1BSWmLcxoqQMk36HRkZZcIqKio0BEq/I0isqxgHkeT8vFw0atjIT2pJtipKy7ArLY2Ey4e01F2oUycZdevVQSHTW69+A8azEAmJ8QgJi0AF61JwKMkawwplukVeRRBtnsp836Xv4ODwZ4YjYg5/OGwVUweszkvaI2mBRHIE3dX5qYMSOZCmyp6Ib9/p+q2wnfyez78X9uW/0qeOURolTfcpjdIU2eMhZG/P+OjZ5oPc6r2wp/97urPY0/6e+CV3+3LzvwCppIkDU6zIIGNnGr789DPUSUikWRCy0jPQq2cv5GVmIYJ5l0kC1ahpY2zeshWJyYnIyc1FHOtIZUUF6tWri82bNhutUj1D3IrM+9atW5vjNeR/u/btUVlTjdzsbKMtKyosRsuUVkjbvh3pJFzaGSqy1KVHd2TSTlllBcqqKtCoUWP06NMH2zZtwveTvkNrEr2czGzmHRAWEWHSIsJdv0EDEq08U3ezs7MQEx1jNIGNGjdCSTGJVb362MGwGjdqhJ1pqYgIDUewkl5ZjajYGGQyvvGxsWjWsiVWr1hhSGd8QgIyGBcR+YysbISQjAbTPKVtW3Tt1dOo+0z5My7+WiAjlenPByIODg5/brgW6/CHQx2+pqa0gFufAhIRE+nSlJgWimsht8iKiIjs6RgFdWLq4OyI/5dgyYjwnxKMQLd7Yl/v5L99Z8PSb10iVdKK6EgJHd2gYyJEwpQOkVAtZNe6LO1eVDrtdOa+4mzNA9/bsPcVv0D8mr/7Cwo9WH9qL6UkITEBg4YMxmFHjSKhiSQZ24lM1gNNQXqV5agoKobPq4FIlVdRiULWo9iYaJPH0kB16NgRG9dvQDFJVqMGDbFl80a0bNEcMTFxaNGqNZKT6piA6tSpizBpA8vK4RWWIJpisE3LFCSQPAVXVCOotAI7N21Fw9hE1E9MQk15BVBRhZiwcLSivay0nagpLUfblq2QRDdeUQkaJiQjPiwSOak7Ecd7fEQUqguKEV4F5O1IR0FqOnp36oqqknI0qtsQTRo3NZq+nNwchLEtJJCEKSuqSSwrSOArGGZCUjLrU7UheDkkd82ZloSkREM0PZpb9qWb6kJQjUi9fNHvn9bw7VlfrJnqaq3RT+/0r/bZP0CovfSsx1r7P8Ha+TmsHxb69W9O/0fYMy57w7/F9ze4cXD4veA0Yg5/OCTQtS5JBEzVTZfO7tKaIhEC/dZdl52u1LOdztJ7mUvj5O8cfhKU0qDpkl3ButXd2tf6KbmXX7KrdUl2ukrvdYn0CVYrp3eyb93qty6rpZN92ZN9xUVmguwIcqfwrX/SjumS1kX+CdKeaDG7wtElu/ad9Udxtc82zfLXEjhB/uvZ2jsg8DOp488/RV/rprQ2TD+0VqpSZJxlpak4Y0HruKqZ1ybtdEd/RNSCVP61ZYDKKuRmZmLBnNnKNASHhKFVm7Zo0KQRIqKjaFd6OLoxKiW6oScmfPqRumU71q1ZZdaMKbywiHD06N3LP72sMJTFDFvTjYqr1nEFM/9N2Hw2GwvoNjiI5cF0rJg3H9u2bDEa3sLiYrTv3Akt2rYx68GCaIeWTHoy03fhy88+w/EnnYSk5GSTDE9M1eN7Y01/gswmA7OxgO9Io0yczOYE5gNjYtKj9W9Kn9IUEhKKisoK1NBOWWmJ0bLJLxE1L0jtSmvjNOWp/A82GxdUj2Rm8oTmikZwENPuMXzaDPapfRhdpskOC1s/A9uDhW2fgVA4sqsrsI5bc0HP9p2FtaN2oHamdmPb896guOja086eYQl6VlvS3b5XW1NYdkBl7e8tPOvf3t45OOwLjog5/E8g4qKF2yIiggSVBKjImKbvtMDcEgtbJfVbQlAkTu78HYufeMmO3om4iNBo0bn8khvZ1Ye0JaQVjiUqgtzIHy02lxZOwlk7/exuPy3il6bOClKFrQXrCkcL6bVeSJotabNkx3Yweq9L/mpxveIg4qXfIlv6rXVHsqO4KCylQenWs4S80iCyKq2gIDOFZ3cdyp3yUUdE2EXyci/tW+DGgwML/g6PNcLEX0/6rUX7/rwVGVC6ft7BiWjI3G+m33zWnb99NdWY/tU4vPvqy7j51tuQmZWJ119/HZ07d8UJJDoTJo5HcWkx+g8aiAYcEHz91VfIzcpBq1YpOPrEE7Fj+zaM+/xzlBQV4fBDD0N5WTnWr1uPrJwshEdGIJL1NWPXLnMcSDjLSNpbTYVGx8b56wnLZMTwEdiVthPr169lnIA+ffsa98tWrGDYJWjStAn69uuHZUuWYOPajSgrKcU2hnvltVebqclsxmfA0MG0W4oNmzbDF+JDuw7tMXTECOTn5OLTTz5B6vbtSK5TxxA3EdYTTjiR90pMmTTJ1O2lS5cajVvTJk2RmpaGL7/4HIOHDMbBBx+MuslJWDD/R3LAGvRjPAqZ1kWLFhtNXExsDGKjY7B9xw6mYxiJZjCmT50OX3gEjjzuWHTt1YvMim2QeS66pZalHaiC1tFpZ7Lqq+qz6rbaud04ot8qQ9seVV72suZ7M5M7C2uu9qW8VzhqY4F25EZtTm1J79WGBLmVPUvKrBvdLdnSmkPJA5FnySZLxOSHjZ8g90JgXAP9dnD4rXBEzOEPQWC1klCygsrupJMQFdRxyVzCS0JPmgdpgSS8JfxkV+REzyI4dqrPuhVJElmSfWnZJCgtcZKfIihyo/eKgwSz3oukiXTJTwle7RC0YagTsxChsyRN8VIYIkMyl5n8VBiWUCpuImr280l6p5PlFb4Euswt0bJh6Z2g8EWwRPIUd6VBHYzO4rKCXfmhS+GqY1BnYQ+tFeE8UMCuq/ZJFEsIFEPspLXLkZ277fiUfpsH/w66Nc71vtq4XfT997j56quQnBBvyuvmO+7AwKFDcOfNNyOH9WXAwEGYMmMqistKccihh+Kc8y9AXkYmVq1chQmTxmMoiVSr1q3x9IMPo6q0HM1TWuG0007DY48+iltuvxXbt27D559+hmKWZbeePdG1dy+8/+47uPn22/DCs8+igGRp/dr1OPqIUYhiOU2eMgVJdZPRpXt3DBkxHJ9++im2btmCtWvW4P33PzC7JG9j3BISEg25at6yOeYtXIQwEr86rCMXX3YZmrRqhSCW8ea16/A046H1dGdecAHCmEdXXnopuvTowfrZCNs2b8HBTNMH776LHj174OQzz8Sa1avxHsnotdddi6YtW+LyCy9C944dEB0TjWnTppnp2oHDSLp8JF2TJ9PfC5FKf+bM/gEprdtgzty5uP6WW9B9QH+Ekah5JIbS5gXQI5aa/ziXLZs3724rgspQ7V0DCLUB/dZgR/XXDrIE/VZ7kF21OUHtR+1UAw7VA7UJ+aPNMILM5Eb1X21YdURhqz1K1qg9qV2orQm2LctfkUPFRXGQv4LakuIot3KncOWn3Mi+JXd24KR3+q22Kyj9Ghgpzg4OvxXu+AqH3wW2swyEzOxd73SJdEjYSTBKsEmg6b0EmYSfhLCIkciM3knw6VnERIJRz9aehKwEn4So3MuOFaLyU8JW4djpPV16lpmEqN7LTH4qTAllvRehEvROYSgsCWL9lluFaTVS8kOCV24UP9nRewlnxUVpUKdgiZWdntVvubFhyUzhK39kz/ovP9QZKF6Kp9wrfTITwZTfClP+HUiQNsv+qz0fwpjq8nMqvyZEabPXviCdmez7regZ2LZ1C1ZvXo97Hn0YLdq0xkeffIytJE9RMSStpAwde/RkHUhG3foNkLZLHXsRxo79DE2aNUNOdi5yM7KQsSsD+QWFRgMWQcLSsUd3zCYhGTBiBHJy87Fh/Ubks9507tYNiSQy6zasR6++/bBk6QoTTjnrQaNmzdGB7xNYVuUkltFJiTRrgTXr1tNODLZtT0UiifaSJcuQnZuHth07ooZ1pl237oiRJpVlHhIViYMOPwIhkVFmmnXtqjXIz8tH+3Yd8d5bb6N1uw5o17ETXn/1NWSTAF5+9TUoKS9DJOuGwnjt1VfRsmUrLF62DGWsT5o+3bp9Oxo2a4oW7dshMiYWNay7iQ3qI4rEfs2GTehMUldEArtxy2amrQ66kmxOnTkTW1NT0bVXD4SEhpnSkl5Ld3PsBv1VOyksLkR4mH8wpfqruql3gtqD6rfeqR7Lvg78VV1OTEwiaS4joco17y35UrvSb/ljj37R5gqRVrVNhSGyrbZkiZMutU21GQ2EZC7tmWSOCJ/sK2z5JTOznpPkSW4UjvwVkdQgSPYUruKtuGgTiOyJ1ClstXf5YQdpClvt0sHht8JpxBz+EKha6VJnKmGlS2RJQkrC2BIwCTnZkZCzI10JQplJCIqISVjKvkiQJTs2DNmzkLm1Lz8s4bMCXe/t3UJCVORGo2khISEe9dghqXvRCD89K910zJpyUefSvGkzM7WUmZlhOjRN4zRgZ654WYhESaulTkACWh2B4i8hrWkb5YXisae2S3ddcqf42JG2hLo0CDaeIeyU5E7asCCpJOjcpMuuG6qhP/Lwp6zZC9Tsa/NRz4H5wmcD8/un6T8/RJT427plB+x/5zc3TzTQGiSzjkh+yYKCMPoT5qtxoPqhX354cqM7/8ksiOTM+Ehz88bEqda2cV+LWmN/lOXan47KqgpUV1UilOXi84WY4x90xlhYaDjLp4j5WmWOqgj16SiJKlSxfMOio1BT4ScO2o1ZVV6BCJIgM+2mIH3+dUkqa6W7hpcCll+aOlTYKhtZ1eGswXRWUVJm/I6Ki0FNkIeKmmqG6ScmQaEhxk5ZYZE5nqO6sgah4WEoIwmoot+R7OxrWIaV8p92tR5N68m0XqtG7alMaazCjOnTMGPadOxI24XzL74YIw452PhfXlbCfPBPlyveOvBW7S08XMsAWE9LdJZbNeJYv3R4rhKprFVe6kw1xbumppL2/VpepU1HZ/grFtMQUAx+cOBQ7tf6xsbFmvqtcOVvZkY6SpgutUdtPgglkYtnWxOZ0fo/lXIFSZjaX5kGWiyvUA4+FEiSmSKMNcvlCkuKkZWZpaIwcSwpLUN8HN2U0X6IX7MsWRIRRSIYFsK2y/bC8hdJU7tU3QhhmasNalpZ5VbKcKUJrKpgOUVEmjhqKld5KBmiupxfWGA2k0gWKD9F1EQOdRVQ5kgO1EmqY2RYGPNLg7M9oXzVujylVVln25XqjeDPTpupfjP/b2v2v4MNXfjNoQc6EgIc6tXun/+V539tOCLm8LtjzyolYqSpPAlzQcJNI2ARJMGSD025SVhawiZhplGzEdbs/KTul3C35Et2JHTlRneNUvUs+/otISnNl8KTG9NBUwBrKkKET0TGdAwUpCI5Ig7xHGXXrVuH9mW3ChnpmWb9jE48l1ZKH98uZZw0vVnDzismJtqMhH21RExhKA4afUtY25Gy1WjpWAuRP9lT2CJUiptfKIvA/HRXPHXpvYic3OudSJnc2jQJsq9OOZgdV015NVYs0fqgTJRUlGgGyewiLGSac3NzTD41b9GS6c4zJKWn1vzQny2bN7GcMs1nj6IZ70ULF+4e2WunZ2REFMlkhdEItG7XFsGanhJdVQDmlFF2lPkFyGN+JiUnIYb5bog2Ozl/mcoeXfCuDl47AkWOaqo8dpqhqKKENmXLS8RAz6HmoFMtnGe+qF7x2rlzF378YR6GDRuBxDrJxkzCPc9M2ZLZkOhs27Edrdu2MR2w1kEpn0zeMEwRVi22D2G8gpj+xT8uNCSlR/ce8DGfM3ftRC478Lbt25l8oTNNeJp4a+OAvyMh6WCdCCYjCCJp8ucFy4BhaZF9kMgS4yU671P0RV5E3sicq5mWav4UEQqjeTQ7f/mrOCieiqPyzHTYDEuET1nHTDQdufFVZc93qktp27ahUeMmqKj0sGr5CjRgHW3arBmD06YBk+GKsEmLXculuCgsXX4fZYeXPDXp00/VQ9mXgezqUc+KjJ79NwNjTlj/asta9VJv9Fd5qM0GykdtqAhjmrPYTsZ/NQ5bNm1EKN2qTJq2bIVhIw9G/caNTBhmc4H+8b3yVISUT/StdnMEf3kivjRX+OamQuN/vVcd9KdT8WEsmHYRdK1DVPpEBCvYduRA+TVl4kTMmzkHx4wejbFjx6Jt5044+YxTWUc5eJSfKm8TF+li/elUmvx13GM7K6QR2zdl1bSp3+PDMWMwbMRBGH30aHOunOyJ7GvQVMVwdY6ciZ9ItsqdzzIz5c5nyaL/FVRefvjzTyEbE2scAEbtV2H8Y6apWplqQzd69NcKC5OLf2s4Iubwh8FWLQkTaXdEkEROJHxEkmQuSChJOMncL3iCDeES8ZIWyZIamYvYiEgIemdJmPwTqdF7kRdpjhS+Lk1F6L0Estzo0m8RJL0TUUwn4aqmINToX6N++VnKUbbWKdn4SRA3a9aYRKwUWSSWOkJgNxGj4DQdARFIxEQEtODeasRkrrxQOhUHa67f8kfxt/FWfEVgRRptZ6J8sWveZCaYfOTlP1U+GOsXr8TS+Qtw2DFHIjYhmh1OtVnYPXvWTPMsLVCHTh2xbt06FLBMBo8YgUyO5OfPnWemfIYfcojRwsybPRsDBw3C5EnfYdjBB6Nh08ZGs1TC+E+e/B369+uHRYsXIyI0zJRt+3btUU6y+O0332DkyJEkwPHYtGE94mPjkJfr//KACKTKR1NwSltxXoHRyKhTrCGpyczLQQoJ0KBhw7B10yaMeesddOnUGZHMJxHRqhq/diiTREnfzdQZYNnyr21rREVGmTR1ov3VK1YiIiwSMdFRRrPDDDUal5Bwv8ZK5as8TibpLmB55ZFAJrK+bd+8GfFxMYYYqdxD6ae0MIOHj0BCfALGjxvH+MabIyZKi4vgYxGInFdWVCK/MB+V7GBEYqU1TSJJTM/MQKO69UkSc1HEcFJIgMsLWWdJRJXWDu07YBsJcER4pJnSUxelw2aVTjP9lZNrzijTMR4aUJSWlzKPK1CPxDonM8uEvWrNGvQZNID51gEbtmxFLtPSq18f+hluSJh/x6W/AwyEv/X9Mowb/lEVs+79najftTX7ia754W8Jokgy85MzPemv8kokTOeobVy1GtdeeQXysjLx9HPPoWvXrrjzlls4YNmBRx57zBzzsm7DOkOK23OAoPaiDQ6acq1inWnM+jp58mTsTN2Jvv37Yeiw4ahgPZkxY6apm61btcIRR47Ctm1bsYt1XAfvasDRhXnVpUtX06Znz5iOrXzfgnaHHnQwxn/5Jb777CvcdMON2MU6Gl+vDigJmLebTIoiIsLN5gttsJg2dSrbc4GJxzDWEZ0h9+A99yM9LQ3nnH0O2jHequ/9+vdHJOM8dcpkLOYgqXWb1hhFoqdz7ooKtPyiHGvXrkN0fBxGHDoSrdq2FV9kHWWesZ1bjbvqrGnvfzBUTn7p8hMYtB8MXjGo5VV7hbUqaKetiDH/G3O5UX3w+6HasW9//i5wa8QcfndIWARCgkMC1JIoMxqsJRayK5Kju95JAyMtlpl243vZFVmSfdkTuRFxkqZM2gBBfouciPTIjezLTKREdxEA2VXnKzN1aFrgq/jot4ScRp3mG3+UfuUVWp8WijrJSYhjR66ppyqvyoycYxkvacfKykoYFhAeFsHO3v85I5sehaN4Ks4KX2lSOHqvS5B9QXYVvuKk9ItgCfJHdhR3ERDrl4iY0idYPxURv6aDI3WKtKLCImzdup15qF181dixPRVLFi9BDTv4tu3bk/QwryOjkZWZTfLUASuWLiNZqUaz5s0QxbTUbdjITOdI69egfkNs27qNcQlBDOO3ZtUqbNm40ZxrFR8bjbQd29GC7qStknYjjiRm69YtaE1ipKnBGqavboN62LVjhyazzFqcShKirp27kgTmI2PnTqMFaNysqZmKyyPJGzhkMDu7SJLDLGxcuwbt2WkaDQbLpy7LLZphpO9KQ3FRoSFXxaVFiGG5iEDlkYBLoylCFRUVgbr16qGcZVGQm220bOrQNaUlchJHEp2evov5kGkOYG3ZqiU2kzhq2kufHkok8dLuxp2paWhCMq1Ocgs74xR2osrnkKBgs0OytLiEebyDBC3OaB0V1/p16qJD23bYtXUjcjN3scD1Ga1SMx2Wn7oLuTsz0LplKzRu2RzLmf91WOeTGV5hXj4aN2pg8roh02qmqAuKsHHzFnTv2QtJyXXMQKBl67YoLSpmfsciNy8XrViOcRyIZGZlm7qug2ilZVSHx6IxWkDVvMDrt0CaDKPN0HOtI/2Uv0bb5A/hp5eE33/ZUpj+cE2nzZ5YGiPVbaPZYv3OJ5mcOO5rpO5IQzTJ6KpVy7Fw4XwMGzQQC3/4AdO+m4je3bvhkw/ex6vPPotgpu3Vl15CGolaC9aZzz/6GKuXLMaIwQOZwaVYu3QJxtLu/B/m4ODhwzBl/DdYMXcuFvP6+P330KtbF2SxLj776KOIZvgZ27YhY0cqkpiPrz7/HOrVTUIw69m25SvRpxvDHfM+EBqEdh3boZJE+c2XX0YqyW7XDu0xe+r3iGX7r8uy+5Lx2LxuLY48/HCsZFtDZRlOPfkkcyzJ2PffR8OkBEwkwRPJO2rUEZgzfTp++H4KNi5bjrdefgUtGjUkMa3B5x9/YnbA9unbn3WG5Iv5avKP9dXCypA/AiobW5b+v6Z0f3qiodq6NIJ6v6+YWHPVDxHKGmPfL58kB5QaPVt7+/Ln7wKnEXP4Q6HqJcFh73vCVr9fEy6yp8sSuED7Mt9NSvaBvbnbGxQbkRp995AsRj/EmmhKd1ojpPjSL0ukAuHvlPxCRULm12DTLheKljRy/k/++N3qKAGNpvPyNTUbivoN6hvtkcSXRpemg5RdRUl/9Mj4BtcEsR+oQHZWppnSCg0nGSTp0JRqGP3R+pzikmIT2+ioGHM8g6bWNH2qMLXGRVOtG9avRwXftWrVmqP+fMavkm5DzJRLKd0rn0SiFDcdMiqtoLRBBRzha4pORNeszWI6RbLMWieGI3Io0mk+28MIak1UYWmJIbmVtKv1RUqa3leWliHGfDoo2BzboMXcWqsjAiZhLu2QtBo6e0xh5JIghpPEac2VyFY+iZHu0sSVV5YjJJidGz2XlkHhMnLMkzB4JKk6M6yM4YUyLGkKV5J0isiltGuLCJI8FVcRw41g/lRWchCgOkX+K+2ZNFc6TyyE5EfuQ1lA1SVFKC/IRjWrSjnLKZoddtbOLCz9YRGSEpORV1yE4IhQDB0+HEW0K+2q0YiyDNVpSRtSybyKiIxBmQgniacZbDC8EKZZn0iSdqaE/iiPpSHalZZuBiWNmzQ25asPnJsz2FQ5dv/1Q3n8WyB/drumo4oK/0HLmn6UuZlqZPr89VEXXajdyF1tgCYsv5HRtKjuaNCxZcVqXHPpZUar+fgzT6IvCVhwRAgJWiZuueJq87WB08460xzeW5Tj16q+8d67uPbWf2DQkIFmh2h62k58P2EiNq1dx4FEFHakpeLgww7DVffcg09InCZ/862pe8HMs38++gjG8/czjzyKY44azZj4KWOXrj3w+luv4ZxLL+YgxIdJH36KKy+7HO9/OAbdBvZDp57dcPcdd2EUSdQlV1yJlUuX4vknn0b7Th3RoUNHjP34Y4Sz/j378kt4/MEHsHHDBjxJ4jhr5iy8/87bOO3kkzH2k7Fo0KAh7n/heXz69tv4jAQtIpxEnmX7xDPPYB3d/Otfz6H34MG4/vbb4GM9VvwoEpiP/rzXH/+6yX+HeU34U2T/7hv+ct3TBl1JuNQ+yw8jU0QEa42lVdeP3eRwDy9sPAxYLzWFr4GdsW8jVUE/2C5E0PQxfhE77RwOxK/F3+K32Putfu0vOCLm8KeArYa6740w2ffW3Nr7byC3e4ZjOgc2V3XQetK0ichY3vZdeP7xJ7Br+w6z1X/USSdg6OGHUVaxEwr1mQXY+qf1R/qnWNamxAhQgd31T29oT3JOGgGZ+Q/K1HRUNTKzM6HzrfSGXS1qKqvNSevhkaFIrJuM2Ng4kg8KM3VyjGA140CnBuZwTq0J4m//5Js/bXqvNUvS9OmgT41mtYBb5EHp1SaEMHbUJhtoV27M4ex6puDU+iy/P0wlzX2MrxaV673IkcyqJajpxKxlMdGrTTHd6C6/LRE2ecV/VSR1Wl9FRyYMuRXJUrx04Ko0OAzCaJ2UXglspsDkczXzhWzHhB3EsHTwqw4Z9celGmF89q//8ZeNykraVGljfCRiCovOJP2NmS07TaFUMldC6M7n0Y3c045WKIXSbxGMCsZbnYoyVkRJaaqoKPNPHZEMltOfCIaxYvx3eP22u5C2dg3Kwjxc8sAdOPKCc1EZEk23+ui4P++MH/TakHu6U6dnDooNoTkzQIQ2WNPQ/KH8MNGQO9ozLs1/la8/z+VGeiqVnTpMxc90gEzHfwMG4y9HemH8l0FFFQpJijLTdmHLxk1YuXwFikXUK0jUSVLrNWyA9l06oHmbVqjLZxP/EMVBi/KZr4orvdEnqdLTtuON1141RP+c885F+46d+V7rpoKxdvkqvP3am2YBfFx8HNq1bmPWM06ePh2HkhB17NAB06ZMxsTxE/xapN69cQIJz860NLz31pvYtn07mjRtirPPOdccE7Jpyxaced45WL58Ob77ZiJ69+xldp9qqjMyMgKxSYlmnWK3zp2xftVqjDrscMyePRvRiXFYSjfabBBJcpTIAUPL5i2wnSRw66bNiImPRXK9+ihjWz3x5JNQQFL9/rvvGvLfiX5t2LgBRx072nyq68MxH2LDug2oX78BzjzjTGzeshnLli/DJZdfjl2pOzHum3FI6dAORx9/vFmTKS2uqW+2MFiMfu0SH1UuMucfvjF56kdAWdc+2lfWHmtM7TuWizHUjQ9qu/TXmLHO6OiWGZMm4ZXnXsCmVevRrm1b3P3Yw2jdqzvd+D33DwJZsnJDSBapNgYrfoxzRWERHrvvAXzxwRhEcbCXQFn25kcfIKlZE1SxXojWSSYY+cRnubXQk71+htooKgqqn9aCWRtoHniZ+DBVtGSau4xr4+g3l7Va+/sZjog5/H1haz7boh51mQXTRsD5p0XXzpiJRy+/CttXrkBobDQuffA+jL7kUgpDH6pEImjXx4v9pnFbQ+GlM/qr6VkIW7oWY4eIcOi9p11ofFFDEmTWlKljq2anU212uBUUFaKUI8WaYJ2TFoRw3mMjohERGYZKo3rx2w+vFcxBVX6yUcXAy4IqSFNqEFFWjWWz5yIzMwt9DjoEMfXqmc5FhEdCNoSXj3EwHTmFYJV+kxiIRFQH16CScfQx3sHqxPlPQtIj6RFZCeOPGnaSQUyPhJjWz3mUvlrw7N85GMrUhpFU0ox+iwz56E9oEMkP/ZLmRBoaad8kdAWNhjXtq9wX6fIpe4y/7AQYlvIumPGjMwQz3+gzqpneEpLOauaJciKUbkx5MQ3+k+JpKsmrZ/pDF2b0XcW4SlCH8h8ZF7xyplFaznCG5auhE8WV5clIKW8ZOPOdcaZX/riJyIn00B3JBINkuiTeVaTsfOhOxop7aV42CjZsREl2HmpIdBt37ohYdr41TIvZlGDc1qCCaaC38FXUMGxtTGAKw0nImH8qoxARMYXHeJK60q3yTekmma4sx8oFi5C6dgsGDBuO+IaNEBThX1AuMufXYvCHnPyXKCdpZ/TMWWWspJjw0ad44Z8PIzs11WiZSlkOEbGxSIhPZnb5SEbKUKS1cmXFrEM1Zhq9MwnSTQ/cj5RePZletgdGUJfKRHkexDwwUeQ7xpr5oTJnjWEajDaGLLiGZae6o084ibBqMGE6f8bL6OVkT+Wr+iW/mKn+ZNNP5YEIvn7Snh6q6c6sN6SR6rveibCrPgu6aSpfh9mqfDQwUKMO0tZNQgMp+aVy0V21hxEzeRIWxvouAcC4Lv/xRyyaO9doESNiItFv6BC0JjlTOUqLq2bNkOWacWI86J3SHWK8Z/pZ1xVlvdCa1BBZ0JpHxhU+TT0z9TRSeGqjZnMFfwtmbRbjZJ4N+1LrYf7RiuqUkSd0rDqrOu1jvPXFB7UblUENw1a7njp5Ct5/8TVsXLYaXbt2wx1PPILGbVv680VhMvbKQVNWKkOGI7khhDH8ipx8/OuhR/Dlx2MRQlnSuFULPPfWa6yvbA8mRqqvDE/1X8/8o5gqviZe9DOUyZA9lb/C0NEwMghlXdCH/TUQUhxYQ5gv9IvParMm9bvTLifypTaD/kRwRMzh7wtb89ku7aMRfuxAJGB8FBrrpk3DExdchOxNG4D4aJzxz7txHIlZRUEFqkvKoS3yIVERqGEHlJOb5V/PReGWVKcOYuKSKDRrULQrE7kZGezUK5HUqAESGjWl4KGANwKBHQfNawryUZiRzY6NI0R23Jo+jAsTCfMfnlkRSSFPohQi7RE7oTDGr3BHOspzC1ATToFMIhYXEY6ZX43Hv558AkddcCZOufoqRNVpKM5hBFEYm3pVYTGKc3JRUcbRfUyU+Z5hUKj/eI9y8pdK9kAiQ/pGogSgSJ7Jm5JKVOaWoLq8GFHxUfDFxKA4Nx8FmZnsdIsQybxJ5gg3OCSOHRwFKqW9j0QB5aIPFIcROlCX3a5IF9PjkbTIf9IbVOYX0B/mHTt6kTl9hiihQX14ESFGA+VjhyNy5ZWTfLBjLC9lXtF+RXEJPI7YRToStXZMi6qZpeXsdDVFGKGQy8pRnpODkpJChk1hzLDjGzREqKb7SrV7VesImfBqPvPK37XTbJ7QUQbqsCJYBrG074uLMR8NFzGUm5qqUpQwH4uY/9pJqqMTEqLjEJWYjKrwYJZjCYLLS1GVlc/8C0ds48aMTaj5XmZNcBXCo/1rGMWaSkqLkJWRCl9xFZKS6iKsYT2UhJLUMpwIdm4+drLVzOPC7CKU5Zay1niIiQ7G4gUzcO9992PgiINw8bU3oXG79uyAWHfp7vfqapRnph8jkXjjiafwykOPIri0lG0jGN379cPR552Fg084FsGRcYYQsAWhigOKj159FU/ecQ9igsJQwvzs2H8A7nr6CUPGTByZdmkja1i+6vxFAioqpCUlSQ4ONR25tCn6tqhPrEhEiKiUJlXpY/0pK6tChL7pSTZj1v3JDf1mheClSNOEHbVMq/hbn3lSdy2/VK9U58P0vpa0mk6a9YMWGSfTpfsHKmyLIoYcLyl5UmiSNNE/+q+8EX00ec7i1OAEVWxxZSQHYZF47s678MHLr7COMM+iI/HAc89i5GmnUc6IVMpPXXQTxjgpaNUxlrc/nvSc9U3kXAM8kRZJDUPyGHYJCZmO+FBSfSIoMmY+aA1rlcicyAnTxSpmzERKwnxhJh8UV0OYZI/5rayS7BOZ1ZEqFYy/BgTVqu90F8F2GiRNOC1WsGFoV7A0x3qrdaDShprwtMbVlJXIGC+mzQzI6E47oE2msu5I81zF8BWWpvGDmCZDamuJox/+dcHGN8NYGRbrhJ90MdcZvpYoaFmBdtuGaBc+02DKQW5UZvyntPljpBxUHioMmjC/zIs/ARwRc/hbYncbNA9qnn4TM9KVmobQ9NC6GTPwlIjYhnUISojFKffdhSNOOg2PXXUTpowdg04tWiOBneyc1csp1NjI2YGHlpYhKTkRrbt2wvad6di1bRcipIGpKDDkp0mXrjjlyuvQ/8gjsW39arz1xKOY/91kdupFKKFk0uhf/iRQkKe0a4cL7vgHehx9GIlJmNlx981rb+GTZ55Dwa4MREdGo3nrVggO8yFjyzYUpu1CkzatcP7Dd6P7IQdTKFHwUkjOnTAZ79DNpuWrmNJqsw6ssqgIySQPHQb2x8lXXIaUfr0QnJjAbPDBVyWxxTizg6hhR/rFi2/gtXvuI5HLQbMWJJK+SGxPzaI9CsqKIoRSODdq0Rxn33QrBp16MkpLCvDsNTdh8udfoGPnbkhs0hizlixEblkhbrjjNpx+1qnYsGQ53nv0aayYPoedahHDkzaRo1p2fMmNG+Do40/GkWeegaSWTeGLjcWaiVPw7lNPYuGCuaguLUEIO59IdlkllSUkb/Fo0rkTLrrnNnTo34dpK8ZXz7+GSW+NQfGudDMtxOE4cipKUR0WjLbduuLM665BzyMONRqGr59/BV+SPKTvTEUJqlDFziKEgtwrrUZkdCIOO+M0XHL3P5CenoZnH3gA21esQP6OnagkmQsPjSSJqGDnEoRmHTvgqn/ehfDIILx6+53YsWw1whPq4LpnnzW7Hx+46BJk7NyGTj27o4Ad2Mq1681mghAS1LiqIITFROKwC87AWbfehKjoBIx79T2Mefo5FOZksXMNRrPmbVEvIQnpm9YhM2MzIuol4Bzm56FnnMseLQwh7DxFCmpr9/8bRnPKNrHku+9xxxVXYisHJD4S/ytvvQXnXnUFapinIOktF2HgAEKdchjDDy4pxfMkbS898gT9qEZ8fB3c89RjGH36ySyHYGzduBFTv/0WqxYvRk56OjtYEZ5QNG/ZGl1698aQkYcgqbFO5vewac0afP7hGOzcvp1ENREXnnM28rJyMGHcBKxZvRYVJBkNWL9OPftMs+N25840fPPtN1iyaLHZ/JCUmISjjj0Ghx9/HONShakTJ2Pyt+MRERKGww4/Ao2bN8N3kyZhDcs0JyMT8TGx6MbyGXTICLTq2NEcaVKUW4gPXnsTO1N3oRHtn3TemUioX88Qg2DGff3y5Zg0fjyJTBB6dO9pzL778kusnDMXW9euYV2lhOFgpE33HmjYoR0qmFdtOnbCySecCJ2dVs56uXDJAqxetRo71m9GaX4RizCEg7kY9CB5HTR8OAcn9fwEkde0SZOxad1aNGGdGnnkKGzevAkLFi6i0PJh+KEjkSy7Rt8nohjEVuJD6rYdmPzNOOTu3Mn2GoJD6a5p+7YIp0yisDOERYPBT95+l/5x4BkZhlHHH2M0d3OnzED21lS07tweo9l2ExLjzSBo/oxZmPHdFDNNXVRYaDSiMXHxaMjy6DN4IEYcfpiRI1+N/RwLf/iR4YaiQfMmOPeKSxEWq9YbhLQNmxmvb7Bi/o8ckKSbOIeFR7BMm5gDkoeOHGm0Z2KcmzeswYdvv4Xi/EKzIUVT0fklxfjuu++wgflRSpkWFRaOwYMH4eAjj0J8Ix3j4s8DA78KUg+1158EImIODn9fkHpxyMnRoPnHEZhXVVnjVVXI3PPWTp3mXdqqtXcSm8rxcVHep/963CvZtcN76LRTvSNodnpMhPfxP270Cras9rzyXC9j3hzvrt79vOP57tJOrbx5n7/nVedneflLFnnXd+3oHcO+/aiYSO+Vm27wsjZt9O688nLv8I5tvSeuuMjLXrvC84rSveK0Nd6KT9/xLu/Q2htN+9cP6uPlrV/GqJZ6sz760DupfhPvuJBw790rL/Mqtq7yvMqdjGmWV566znuZ8TqcYV/UrbO3a/VCLyttg/feY//0RtRJ8o5IiPc+feBuryZnK93s8sp2rvHeuOYy78jISO/Q8EjvHrrN2Lye4TD9JZVedXkVH6u96tJi7/NHHveOj0r0Tg6N8E5JTPS+eOhBrzQ1zfPyi7zMBQu8p4473jsq2Oed0qSxN/3tl73MJbO9V4492jsRPu/EyFjv7lFHe4u+/IppXutV7NjsvXDx+d65zRt7B7H/vqxfb2/t9996NYU7vcrs7d6UV1/yjq3TyDsSUd7JiY29CY8/4y3/eKx3Rav23unBkd69I4Z66cvnMA1ZXk1Zjleemep99OjD3qimLb3Tu3bzto//xvvXBed4/XzwzurRxVv1/TjazeaV6VUVpnoTn3vMOyGZ+RGf4I17/jlv2fiJ3nkdunijwyK881s29r5+8A7PK9jueaU7vfyNy7wVE77xNs6c6VUwvV8/8aQ3KDzCGxTi824dOcLLmjPN83J2eFW81i+Y7c2bONHbtWGtt/ibL7wbu3TyzgsO8c5NrufN/fgDb/20Kd7FLVNM3bi4dQtv0ivPebnbmN8FmV7xuhXe44cd6R1N2nNtt27e1qnfecu//Nw7vVkr76jQcO/8Fk296W++yrKp4FXmedk7vX+de4Z3UmKSd3LDFt6WKcyPwgpyHn+9/b3A0vfKC/K8l2690+sbFuX18YV7p/To6W1eutjEpbyixLQbr4p/K6rNvZr1p5JuS4uLvdxdu7z89EyvorCEbavSy0jb6t1w+ule96gYr1tIqDeceXPdwYd7D596lnfV4IO8obGJXq+gMG9gfF3v5Tvv87ySMm/WF195w5q39Foz37qFhXg9mfcDY2K884cO9W4cfZR3EOt2L74bGBnh9Qzl+4gI74y+fbx7zzzTOzaltTcgLMwbEB7mvXDTNV4e8/vOs073erBeDvRFer0Zh57x8d7o3j29m886w7v0sMO8AQmJXmf6p/BOGTrQWzN/lrd95VJvdLfuNAv1Tug3wNu6im1VqGJKy8u9D57+l9c+PMbrEBrtPX7NDd6yaVO9R6691jurTz9veES0N5T1YAjb2CVDhnsPXHGVd9e113hjXn3VK9iR6k0f+5E3rHVzr02kz+scF+GdOrCf9+xNN3rPXn+zd2Kvfl77COZ7nQbev269g9U416vIyPQuOfIorwPrSh/Gf0hsrNeZ6e4QFemdMGSQt2jGVMar3KspL/Uqy8u8mkrGkfKsMD3Hu/eKK7xu0VFe16Bg7+CGjbyPnnpSBcUyqzLJ+fSZF72D4hp4fYLDvbP6D/Q2/TjP+/CJJ7zjWrT3+jK8y/sP8zLWr/aytmzwzjxkhJcS6vP6JyV65/Yf4P3z3PO9Z2643rvmuOO8vvXreS1Dg72LR4/ytsz7wbvllNNMfnYNjvCO79rTK9q2zcvZstm79exzvM5hkV57+j2scX3vysNHstxO8y5h2faLi/dS6KZHUrL38v0PULxme5Pff8s7uG6i198XzLrIsmbZdmX6j+/fz7vhlJO803p093r7fF5vys1bTj3Zy8/IMOkyrUJ/ft/m8bshUA/o4PD3gRRgBprosRqEgBHS7keOQPla03taQ6IpAOPWrGsCEuLqolO/gQjXgZphUaiJika1NBt816xVC7TkyLomLha+mDiOxkMpxjlKLa39WHlcNO574gl8PG4iBvU/GFPfGYvHLr4J9511OV699xGU7chAvNTrZZUgJ2KcwjgqboQ6yXUYfCXWzJ2PcW+/h9TVm5CxbismvjsWC6bPZ2oi0ZYjydikOkhdsBITnngVjYuB5FJg7JMv4ITOfXFE0044qktffPXGe2bKMoLJ2rxyBVK3bjRpDwrjGFLrU8wIUuvPKhFWo3VJNWjYqCn6HH4EquokooSj2jpdOqJzv36IjAhHeXY23n78Kfq1FhUcuRcx/+q2S8FpN16DHkcegUSO4Ldu2YpZM2cjO3UXmklbcfxpaD34IJQwjypj4zBg9DEYPGQo4hSP3CxsmTsHS2ZORWZBJgqjg3HyTTegXsv2jFEsKnzRqIpLwvHX3oBxmzbh/YXz4XG0vmnJcjRHBGpW78BdR5+PE+p0xujEDjiyWSe8cN9DZlqzqrgUG5avQrtePXDpQ/eiTvfOSM8rxMv3PYnR9drj8oGj8PFL7yAsIRGNenZBSJ0EDD3uBNzx9DMYeNjhmDd7Pk4ddgSOad8Ld552ATbPX4HWKa1RP6UNgkPC4QtnXQgJNVPKNZoBY55W1dalTl26o//IQxHXtDm8mBjUaGG20WD4UFJZicLqKiS3aIbE+kmI9mpQsTMTi76djB3zFyN33SbM+uhzrJ46B1UlpWjVrSMSWjQCInX0SW39/B0gLbHORSutKkdZcQEiWPaavg1nvY1MjkNuWQnbRAiC1BRY1poWMtNdQUFm92tweDjikushJj4RwaHhZhrqyzfextwvvoFXWooegwfj43k/4LGvv8Q1L7+AZ78bj09mzUSnXt1RWpCHD15+EV+99SbC6W8k80PHP2vJQN/hIzB17Vq8PnE87nnxJfQfMtxMRZVX1+CWe+/D90uX4L2pU3H7U0/jsJNPMnGpqKxAenqGWWvoCw5FOEIQyueG9RvhubffwVfz5uCfb76CF77+DC+MeRdNGzdEXGgwls/6AV+//T4qc3IRq+k1hhRiNsWYRJtpP+VUKMOI5/vYaqab8e0ydABufuox9D/sYFSEsNxDQxCelIQTL7oItz39BO545GGcesG5yNyVhntvuBkF23aiSWgkTj/2eLzzxVhc+I/rcTGvN8d+hJNPPAEVBbn47PXX8NX77yOUdSu40q/F11rCnsOGY/z8BViVkYUPx09A1/4DUan1ipJCwWGo9IWgmJkfVS8RF1x1Ofr07W2mIDPT0/DmCy9g64ZN0KahtK1b8N2U8cgryEJUVCTOv/IyNGzVzKwvqwxhPVB9CKmB5wui/KrBzq1piKT/8Wx/A4cOx5Enn4ILr7sRT7/9NuZt34qNZUV4+ctPEd+gHvSlC0nZ6hrWfhZCZVkZ3n/lNXw25kOjkT74yFF4b9pUPPXl57j5+efw0tdfY+zkyTjkkENRnpOPlx58CPMnTUE446m5R02Kas3nIccfh8lLluLTaTPw+Fvv4LJ/3GI2h2i2d+fWVBTm+7/rq7z6SRtm8Ts1lN8ByhsHh78fjAD1Q4+7LwpT/8yOGql/TVZojWeIVQRlb6jWSdTwYqOWfXUA6mxL6Ej7Hat8PtT4QkldKF8oNLSwvIq2dJJ6BUlVkBfCLoBCOTgIJTvT8Mjll+HIDu3x8JVXYuf2HRh02KE498brcclN16Fuq6YkMkEo1xqu0Cj6Eoy2JHYnXHguEurVx+bt2zH+8/G4+8pbcAuvyfMWo9MpJ+KxyZNww1PPIyIuGZXsTIoou0pIIJPqNcFtz7+Ezyhwv9q2CV+mbsHnGTvwWWY6n7fhrRnTKcQHm/Ukmk+QsFOumCkOxl1rx4xIE5nk72ql02RTkNn1qakDrbVp3Ky5OV9LnZQ+7V7Guy9Sh/D6KCQjUc0XRSUlZnG6jwxFa2DMWhKtmVHHXjsdZhb3Kye1xoR5VszflZGxSN2Vx4KIR0hNGEKr2KlWs7MprsL2jRuxff061DD+5ewss71y9D15NMasXYhP09bj64zNmJC6FV9s24av8vMwqagAV5MI69NGfUeOxBuTp2Dcuo14d95MXPXUQ6hHIv3Nux/ggqEjcdWo47B9zXrE1k3C4eeehUc/+RCTtmzAs198jqNPPQtZO9PxxHXX42wS4E8ee4RxrkQZO+RK1icRE0P3Gadwpku5qrVsNUHa3KD1Oby0A5dETRPCEcE+Uz8atm2Fcy+7CPWjY5DAHFg7axYeu+463HrFVfh84lS0P+oE3PrhWDz4+ecIa9YI5So0f5H9btASdxP3qDAUh1QxPZ450Lc0uwDx4bGoYlkWs3zKWA9q1EGSIASzk9bGhlJ2ttkk0jlZmWbdWBU71FVzfoRXUobIyGgMOngk4ps0Q0kYO864GJSQVNTr0AbNO7aFlhqVFeYjlWWqaeuwCJa14sNwQkn4Q2JJy0hevfAIk5clfFcWzHZVJxnhdZMBDoi82BhU0KOKkBASSta14HCWSzBqOBASHSYdQIwGErJPQlHNeq31kvWat0C9Rk3M7mBtbNm0ch1K84rMmsFQ+qPNHsGsj+o+VcYlJGVekJ+cBZGwqBzpEUuDbVftiHJDG0O8crUd/7sgkkHQjx0bU1FVwIFORQ3KS8vx1UefYEjz1ujPttq7QWMMad8O344dy/wIRml5MfLSd6CSAxLtnBEnofdo370rGrZrixq2MRH6ahKvYK19q5VlNYwjH1FBEqR1hBfccAPqtmzOfCH5Sk3FB6+8xAzMx4xPP8HKmdNNzhzDetfvmCNRw/wTpQvyKkxYZQyzgjKubkpLvDtlEs675lqmIgxvPf0SLj36BAxs2hKDU9ri8lNOxZRx36C8qBhB4RyM+Fg3VK+jKBcYJx2sq8N6qzggjY2OxmGHjEKTpkxDMMs0KgFVLLtEhtGucxdE+zioKavGmhWrmAccxDLvJFfKWa6xJMwJjRqiKjwMHutFZVgYqswaMoJ1RcS99nEP/LvJ/gSzxMHBIRBmUacZPVWyIfsXuao7CqkWcdAvCTatu2DH4B8Ys4PVfsEgdhRs+KbxB5nFvWEkKeGyT0JndijRVg1NvOoQrJ83H4smTEASPTh59Chc9tCdGHjmsWjWoyPKKUxLyEGq6K9O+tdOKspArF64GO9QcGZk7ET/3r1x2y034bX3P8CbH36EZ956Ddfcfwc6Du5FIa1FrlWI4yi4bc/O7KyqkZmfi5070ihJ2WlQuEmAFuUW48PnXsYDt96Jd99515yAb8/a0mXFlVl4K80O/ZS/QZXsxJj2BOZHwbY0rFm01OwY8+KjMfDYUYbEVLEXUE7oKAiz0Ff+sWNr2bYNGjRmR0chn11YgCWzZqJo81bEskMPr6hC2vLlWL1sKR3SXXAE6rBjbtK7K+IT4xGUk4sfSX68nHT6mc/yKWQ+5+L7T9/CDcePwvWHH4r8lavQODGJ+eVh/crlSN2wln5VkyQzDewUysorMPnTz3EfSc3Ub77EF++8jUeuvhZvP/YoSiuKkdAuBSMvORv3vPsSrr3xWnRMSEL5sjXYOXsuXrv3Htx60fl4+r77sSs7Cx1GjsD5d9+CJ95/HX0H9dJ3lrDtx3koKchiGdSYdYMeyakUqT7mQUy1X1tawzzRzj3VMi0hVv0Kpl11d6TvRuuydf1qPP/qy9hWno+MkEoMO/EIPPPpO3jpqw8Z3qu46qF70OfQoez8SfDoMri61JTP79XFmDrPKy4+GSkdOiI8KZ4DC63v2oC1S5aaBfwhJL2hoawRviB2jkyvqk4N6xdJ2BdvvI5TRh6CEw4ZjktOPQELZ02Dj+61DL6Klyq06hKNWI4kOVqoTdIQEqE9oSwrkrmS6gqUsV5pl6QhQWxT/m5WF4cIzLMw5qW0ZSE1VaiqKCMRN/uW6acW3fOZcfRp8CSyL3LsY2fO8Mv5t9p4yMuk1U+uxFq07kxNWz7VhJNERLGTZ3mV830FrWiHo9xo/ZQW/Jvd0azv1VqEzzDMO8aXQw8OOFTm/M1ESsOsHbblvJvPVfG5KpjxYCbUadoE5199Nd6b9B0+mTkLH0+fgQ9nzMI7U6fj7e+m4Z1J3+OEi69AkDZGKESSSh+vMLZlhac6Zs71Y3j+de/ag1rN+GkoVcX6xXQybt369kfvIcPNh961+WH5vLlYNuV7bPhhHspy89GqVUsMPfYY+GIS6GsoIpS/KheGop3JPg0gWF4NSICuv/9OvPL1x3jw9Wdxya1Xo8fAHqgoK8T0r8fh9gsuwXtPPo2g0jLWZ6aX4VdrYwvLleNTllc1ougfh2KKPSPPgZfqEQVnaRDLTpaYPx7rQCQHfZXaQFDFfGTBmM0JJK9ax+mvp8wBxklkWXu0TQkwH2p5mLHzZ4Z6FQeHvy/Ua+3Zc7EB+818KA0LQVaYD5m+MORw1FUSwm7Up1F4KKT0LlGjZ6uP5D2aIkANvpTOpcmq8qTdkQjWB84pxINCUERBU0bhwv4D9Vu3Q3KLViikfBw38Tvcfc7FuPnok3DmkENwzQVXICsrH5FRsVi1ZAleePB+ZG5ci1bNGqJtl44Iig7FzMnf4eYzzsVpLdvjtHrNcEp8IxwTm4QjExJxfOvmePX++9GkZWvc+9LzOPqis5FTXYIn77wdF/Tqh9tHHol/DD0Y53fqgg8eeABbly9GYnwUImMijVTwKCwFIyDYaZAXUiQDsRyG527bhGtGH4FLBw/BNcMPwUWDh2MaR79B0bE47dprcPDpZyK6YVMUB4WhjPlUrg5KQ3NNadCvsOREPPPJR7jg/nsQkhSL5ZMm4abBI3Bp1z44s0cfXH/mWdiRvgtxnTvgkueexMiLz8MQduRX3XcH6rRsiB+mTsIpnbriws69cXG3PjixVQc8d/UNKM5IxzlXX46ux4zGmffci86DRmD9klW48ehT8I8RR+HBo0/DDcMPxaldu+Le88/F9mWLUDcpBh07tMOGpcvx4ePP4IR23XAK/b1yxJE4c8BBePjhh7CuLBfdTjoSHQ4Zyk40GAu+n4mxz7yAC/oPw+V9B5P8jcZ1J5yORfOXoE5KGww85niExSajoKSanbYoknaMhrBzCEMxn0tZrzRNHVyjLsOf1+rmSkN8rDfkcjQsrPLQKKkRerXtyI40jC5D8NmL7+HYxh1wQnxjnJnQBGfG1cEZCXVwZqNGePbCC5C2eBG8sorftcsRnfdY5gcdczQOO+lElLGy60Pm/7z2Wjx9w/VYM20KwgqySTBLEU1CE+aVIbi0EBNeexPv3P8I8latQ9radWZ3ZJM2zdGxVzeExoSR6JRi4rjPkLF1I9tODaKqmEsVFVgz7wesX7qChKoakbEx6NCtK2ITE00bE4ET2VAHKyKgNqrO15z7xp9aIG928pG4mV2wNRXsx6t5kZCIBDFfa0gaK9jBV7Aya0+OPi1UXuQ/nNecWUfSsJoDpLStW82Gy9DIEJKWgYhOiCGhFmUuh1dZQnKn7+ZyeJJbgPTlq7Fizlz+rFJL56BMOac/IhfVbAPlKPFVoDKE78kigpl2lOSRlBSifYeWiCXBJYU0n6xKTduJxBZNkDKgL1r174vWvXoiuk4y3nrrHbzz6jvYvHYbeWM4Qsv9mnVNZ5ObMDQNDk3AfsiMxKaaREc1QsflKEE6JiKS8uHm2+5A3559EBkajrXLVuCq8y7EV19+DV90FE696jJ069Hd7MwOVib5NDTwa3LDSPxCSqsx5tHncPURx+IfF1+E4uAyDOYA8tS7rscbsyZi5qZVOOKQEQjJ4gBpzCdYPnMOYjjokvyQnlB1IZwDol59+5gdqPnFBfhuwjjs2LAGESRgMZpGZcrWL/oRMyZN4HCYRDU8CD369EBEFOUvZUiwZJIu5nmQiDdJuLTQ2lGucPwQHQvIk59BqfnzwO2adHD4GTgCM41XWqwqVBQWYuPyVRTMOxAZzU67X2/EUjCmbd5MQrIDCXHxqN82Bb74WFRKGJRXmkNgC7KzkFgv2RxaqLUyHjuWwqxsFBfkwRcWjJi4BMTEJ1CoV2Hl/IVm91hlSQnCk6PRtmtndOjQBaEhkUjfuBnrN61BCElS27ZtMfaFV/DZC6+TkKXgrBuvRfNOnYzGQB8T9lEQl+dkkyQ8hx++Ho/iyGjcr8+6HDIMqKxEcU4WVi1ciC2bN/JnOSIjQtCkRTO0J/mJ5ei2mkSgimTR54UipJIEk9kQFEYBXFOO6W+9h1duuBkV+bmo26YpLr3/PpSSZGZn5dGfUDQm8WvVvQuqEhMM0QgtY3o3bEP29jRzKn2DlBRE1Uk0gle9pzpNjYJrykqxa+0aEqYlKKuiIA0LQ2KduuaTPYmNG3NUrGkWozphJ8wIMVJFmTlIXbcZxdn57FyCzPlMDZs1RlLTRhTY7JxIenXcQCjLIn3NenasPyIvM5OEsBK+yFDUa9IIHZjH9Vq1gseyMb17eRUKUtORum0rsjPTkZWXafxt1a4NWrbrhLCYWLPuxJxTxbgXZ2dg8+q1yEzdab4AkFSvHlp26GDW8PliolGkD6zv2IWctF3wQoPRultnhIWFY9e6TSjKz0ci87tOixaoYRlIKxFBv7M2bkWePhNVNx4JdZLw+SuvY+zzLyMimJ3WoME46qLzEdFQ53WR4FNsVzPcL196Bd++/Z4Z+Tfq2RN3vfwyWnbpYsidLpEWXf8ttL5K/6S9qC4uwqdvv4NXn37W5JPR8tJOVHQYYti5a+1VSWERSvMKmP8Ml51vBEl335EjcN0dt6IZ629+VgZevuuf+PTd98lbKsmiQtGa5vokVGZ6BjasWwdUaMowHqddejEuuus2fP89BynXXIv8TdtZs4IwnET7qffeAdgeSzKycfell2D855+a8G5/+GGMOuV4ttE67Jcr8Dx/v/HEs6gpr8BJ556Da++6Ey9y4PH5a28gUoMi+ueLS0arjp3ZJuOwleHn7thBU5JokrZhow7HTfffi6iwSFx95rlYOm8udBBxcuOGCI2IwXbtnCWZi+eAraayFOUkfWdedSVufOQR1k0fxrz4Mh7ngKM0P5skzIfIsAizczCH7aZzn3544F/PIGdnKm6/+hpkbifJYlk1atIE7TlYiCQpSt2eisVsGzrfb8Dw4bjr0UfNN2mvOOcCfP/tOPMZq2vuvBPnXn8dgjT9rzVqjL00z2wC5qsO0vfpqBj/NLOaH9se5UH+tu1456UX8dpzz5NwVaOEJGbEMUfg7mefYXtqTYfMn9x8fPXum3jrhWewacMW9B84DI++/jpWLVuOu264DoWUB/q6Q0rTZkgmYVbb3rB+g/l0WBDr/cnnnoXzr7wSD9xxD7785FMzYG3RoS0+JPGSvHnqnw+xTr1rjsuJDY9By7atEE9iujM9DZs2bTLr/iIS4nDtbbfjlPPOY5rH444rrkJRXh4qSLLPuuxS3MrBks5UU32cNX48ruRArrqsDD0HDMQjb7+Fxm3a1Mr0P69ezBExB4fdUOdlelvzLEmm1qHpJXPaO02D2GlrzYzOC6rhSw46NYMm2mbWz6gxSQhqykRTEvLKnO1Dc3VqOjFc515JTa+TxdlLmk5VQlLn+1TRLjkQ/SGRYFghFERBHCEGcWS9du5cPHrVtdi1eCXatW2Hoy85D006tOdI22fiqTOD8nam4VuSpoWzZqFe58645fnn0LF3T7NIXHyDXjEsf1pEYszhpAxNygCd61PJDlQTLaGU4DquCBzFa1pj+rsf4IVrb0R5Xi6S27bAra+9ida9BxqiVKn1I0EVZks8NBGrHkBQusQQKjWe1oCcaVdeMBzlookDM8icnSSywDyVPeWrOjHljfJK0w/8wfz1nz0kP8NUJiIHKgdNE5EEGI0HE6JRv8pRq1v8UxbsiuRXsL98+d/kgP6ZmDDf6J0hMzpDzhwQG6zJMfqtjNFFBqkypu/87Z9cM+kLYm4yPE2jadGOylrf8qQFxk9mjADjZ75u4A/NdJYiR1oErXVdypcwRt6n9VU0A8lvxua1uPeM87Br7mLUT66DlJ7dMezUExBDAmfOR6K1MhK6ye+PwfzvpzPbwzHgxONxwb13I7ZhA0Xt/0XALJQU5YtKQGVhSoJx3LFxI9atXIHsjAzzYXeRSdV7fW6qTnI9tGnfER27d0Wd+g3oWOWu9BMqT950DtwPU6dhybx5HJwUso3RnG7r1quPzj26o+/QwQhPiDfHY+xI2445kycjX6SeHW6rLp0x4LDDoOM6UFqB5T/MNgQqLDrCbBqpRyKj87WUCdvWrcfGlStRXVKG1h3boXmrFLz62GN47ZFHTTzqN21MsnAxcpjIzVu3wldRgaYNGmDwQQehc/++CI2PMWWopQr5TOuC76Zj2dJFhuS0btsJ/foPQWP6UViYi4mTvkFeUR669x2APgOGmfVPmiTbsGIxtm9ai7WrVyGfg4fY8Fh0at8NPUms4prUZ72tIXnNwfJ5C7Bh6QpsIcHP0MYC5pk+HN+8dQqGkMy27twJvpAws57yh1kzsHLxImZtMPoNH4EOPXuxyWjKkPmsKTzmp48kX+edqf6qniohP3X3Hqqqy1HMcL98dwxSN21EJAeTI48/Gu27dae/EagolYYzCFvWrsCihXORmpaGVq3b4+AjjzbfXa2uKMPyBQvxw/QZSOOAUeeh6SsdURx4tevJ9A3ujwbNm9Kfcpb1LCxbuJjkuwpNWjXH6FNPMl9hYE1GAdOq4zGW/biABCvXtAFNYSc2qI82HDD1ZT7F162LyqoaDnx2YcpXX6GYA2SVcfcB/dC1bz/mlRhnNXLTUjF32lQSsQrUa9wIvYYNQRRJvSSQv83XQtnw/28evxscEXP4w6EqJqFkn3Vi/d6+1SjoAD+dKSSoIzGfjvkPIP9/qQPa8/3Pf9cSsdpndT/qfCsoGNQhaeJRBEtreXTStk7Wl8tQsy6EaaQbLczW2g9NOpnTsTnyNKfIG8LiYePadVixfIX5pmGjho3Qv39/8xFr80ke+lZOAV/Op6rySqxctBQ7N29BXHQkhgzpjyh2Et++8TbG/Ot5lBZloZx+V7HzDmdnpZVb1czTEJKyiKhw9B42GGfecgua9+hhwtU0hUSRTtEX6RM3UdrFIoOC6JoCW8RAmzM15aH1J2YNCzugEF5TxnyMJ669HqU5uWjYpi3uee11pHBEX8HiEUHy0Q+doh9WSd/ZS+kgWB0GqQwy6zZETERGlG8mbw0/McLR9NCMj34rH2tYNbRbT3RHsdZOU/OOz/68lTv6wWdzMrtSJPJlCBjTxbupXybdDFPp4qWF83Km8gsXuVKeqyxp1+wM46UNAmZqQ2XK9+bQWeadZrvMh7OZT/oSgNYYKf/C2MGpkzMUjX5r04L6PpEzJY1RM3FQ+EqPzvhSfeBPpsWfdMVBE9hgR6M0VmvNUkUpJr72Fj586llkZexCaWUFiYpInqba6Cnjow/Th0eEoTNJ2mlXX4XOow43ZDsoONzkidqSOah0d/3+z2Gbgzoy+a34bdGu11kzEUq/lZaDhg9jXa5fa492aGbINH+InJvujxXLbMhgtldpWpAk2keZoDOfDAtmppn8MGXIcmeZqL7qYFKd7q4z5FWHzGGk7IArGEY1813mvhqt5ZQfTLPKSumlZ0bCaKDBdypzE0ZVBd59+jk8fevt5n3d1i3w0KsvoQfJDMr8hwMH0R/Vsiq2q2L6pTagNh7OuIeQcEqLq1YSHBZJMkND+q/F9CJUptBF2hmc0qo0sTEjhOxe0aIJ21YIdqzZjDnMwyad26Fj397ms1jSmqv+qVztJ750qRx1QHKl6qPKXn4zc8mzzHmDmi6vYF6E+MJQnJGDmROnIDczA517dUe3AX3oF+OmOq5aoegxvhXMY61n8zF/wvneaKiVd8wjxV2qtBCzI5Y/mC6PA0GTVJrpMOpKyqJwLeRXPGvdsrgIxVsRVPuhTGD5S5xrbZlJDMM3X+RgZuiwXNUNfWdS6+okGzQgk9T11xqaySvKE9lUEQcxDzSFrMGA0iE3WrtnBo0MSGkxnyNj+BoA+Osi3Rl/TfB/Sjgi5vC7I5BI6VqwYAHefvttFOgDzPydnJyMs846C127djX2VAVth/Hxxx9jzpw5yM3NxeDBJBNnnomIiAgjjIS9ETi513v7Tr8zMzORxhGcPmSdlJRkwlQYsqP3umz8bPi6K+7m00PGXH4xLcaemrGail/wGAIhwW5MrF2/n/oh+zYckQf5r92I3036Dh+PGcMOuwZt2rbFJZddZj7mbTou+UX36nzy8vPw2osvY+2q1UiuVxeXXX0lWrRoRkHM+LATrqHQFplSNBQLE67EFYWWDsbU6dXmFHsZK+5MkyIrciEj5YPuSov+6aRs/jFCUuZKnz4XJKf+70tWorS0xF+2tBAdF8s7CZLx1+9GaTAnjJu88v+WkNU/k0HmRjsqa7oRNTHaRuNG66aUB8or+aa+m2mkkaYZpUkUyZENkSO9kFZC9pV007GT7Mo/gS52+2OC1qP5Sfu61cKkX2mS3do8kmt1IpLg6kDUOZq4842thypTkw6aS8Sb+kL7tlMyUTOBKs+Zj9KUGTt0L48YKW2KkD/yW7kh29rlpU6JPtI56xDLy3xkW9aUZpMYkV2/98EsZ3WG0shJexdEIm7sMR62Tvvrhh+Kvy6Z6b29jL+ESUftcxWJkg5o1anl+uKBCKvKdP7ChXjnrbdRWlyMFs2b45xzzkGzls2MtkN+yY/aojRJNWEpLTZe9E/Q57Jk3//slxm0bOpdaIjWVTIv/R4YNyZe+l1broJ5Mnb0xzzwr//9T7b85tq+WF1Wgg+efQ5P3XqPMU5IaYpH3n4RKfXq4+FTL0T6ynXoMfpwXPLsY6ihWUlwKAljDeLoQ1VuJl6+9w588/o76D1gKK555knU79zJ3040GAll/WO18coqzRcqCrWciUQkoTQIoTSvjtTgROvEIjDhmZfw4i134uBzTsKFD9+D0Lg4DiZYdlqYptgy7fxh8kBtXt/frFHe+kKZtxpoeNixcjnef+wZ1G/cGKffcC0iExORvmm70XDtWL8eA0cdZDRcOrW+mnKwhHEygxBWQbXYUra/MLaZkMoahLFsqzhyVJsKYXor8ouwa0c66jdphsja9XFmkMl2ZT6BZiJpovrrUPYL+7BfWzp+GLv6U+to9wt/PfnpPV/Uvqu1abCPIP4N1s1vtf9Hw3cPUfvs4PC7wAp+P6kJxq5du8yHdvPz8w0B0GeAli5divj4eDRt2nS3fd3Xrl2L1NRUdvqlaNSoEXr27GncyC9px3SvJCkI7FD03gp0dR66ZsyYgTfeeAMzZ85ERkYG2rdvj9hYkodaqJOTX6aToFvTSfDy+1MbH/5T/2CJmSUUxo6JszoWXjSXKzVuEy86MlNm/Odjx6gX6oh0CvemTZuxfOVq06El1U1G7z69ER0do+AM/KmoNqetL1q0EFlZWYiKjkb/fv2QnJBEv+gPbWgUbM750s4iDgG1HkOn6ys8Tf9JeyFBbjpzeVnbz5lPBTEelVqfQzt+Yqrk+NNt1pIwfUqH+SyKftPP9KxMvP3OO3j3/Q9MnrRu2RIR4WGGoJk81OhZ/5Qv9M/kpTH3m5k42LzjXZ0XOYbpsP3u5Y75VZu3frpTO0KWpoMERh9ANp7Tyuq1q/HEk09g4/pNqFu3nilbffhb073yQ95Je+IvU38cTJYYfwV/h62z4UzaFQ95rAjxh/JFxE4jd7ODTnnBogwhIRHoyp8+Gpr0Me5Kmy79Vvz9xwYwXB9/K/4VFYYIy47R9DIy5j07Nv9dPjNW9FNplV1TjxgXhaupO53yrm91aqpP2w19OvpBYZEIqGBE2BRvCxsfk++EylUw4fFSOoXAtmB/m7wTaTL5J5Lgz70G9etj1BFH4JhjdN7bICQmJ5g6ITt+wiUn/vZl/DF++/NVf807lbXqIg0qOahQvivrZZaTnYMXXnwR3074Bo2aNEI9DkSMQ2WYyTT7ZAz5UGuuy+SlaIbeqVxERPlMczPY8TFckpKYpGR06tUXPQYPQe9B/RFcXo3ZYz5HEWXFlm2bEREajq58p/w3ux4rqzD+jbcw/sVXEF1ciTpNG6PPqEPNcQxZmzbh+8/H4q2XXsCUzz7HruWrUS8qEg0aJMMrzsPCL8Zh9bTpCCoqwpY1q7B59VKkr1+DDQvnokWnluhz2DCU7crCj19965+Czcui2yQU79qJOV9+ga/efhPzxo1D7qatSI6IRlxsDFbMnokPHn4UmydORdqqtVixYjlWLluC+JgIlOVlmzVp7ft1RkVNGSaP+Qg1GTlIW78On7/8KmZ98jmqmMfaHRlF8liZm4dZ9P+jl17GtC8+x4IJE/DRc8+jSme99e9D2cI6wmpg6gsfNP1pKpqgZ0FZ738yMKZ7GgT+FqxTmssbvTbeqTx5KTw/qeazLMqCLFs7tfDb8l+ypKfdb2Uk/GTdwHjhf/xTwGnEHH53BFYpNaZFixYZjVhhYSGioqLQunVrQ7j0Tb/DDz8co0ePNporufvyyy+NRiw7Oxv9SD4uuOACYz5r1ixMppCSpktETv4KYeyYRNbUKYi4Kaw333zT2LGdiSD7uurUqYPTTjsN338/leRwmdG6HcFOpW7duggNDcWWLVvw3HPPGTI3atQodOzYEe+9974hk/q8Svfu3bFq9Wqkp6fjoBEjcPDBB2PVqlWYNGkStm7daj51U8XOTh1aBNPUtk0bjD76aLThXX4qDWM+GMMOsQpt27XDpZdeivrs2Ew8+d9oN+hepPXll1+mgF2Benx/5ZVXonmzZub3t+PHY9PWLSgtKTHb+sNJiJR/zZs3x+gjR6Nz584m/M8+/RTfT5liOv2UlBR2aPWwaOEiZOfkGGKhDzJ36dIFp556qtEaiiwsXrQYEydOxLZt26CPOGvNj9IkbYc6z/4DBuJY5rXya/HixXjt9dfNmWEnnniimWYVlJaPPvoIs2fPZofSAKeccgpakrgtW7bM+K08Li8rN3HXNwIV92ZM23HHHWfqhspURG316lWYzg5sR+oOE2fFR3ZVtqo7Sue5551rDrhV3irfpH2dPn06tm/fbswUF6VBGx1SWrUycVTcLYywpx3df/jhB6OR1SCgcePGRou6cuVKo8kVYmJiTH04/vjj0bD2YNoxH324u66WFBeb8mnQoCHOOON080mjH3/8EdOmTcPGjRtNPqpOqjxUFgMHDkSPHj3QuFFjQ4gUjuzOmDWD6c1GFTt/keYIdvZRkVHo2q0bjjj8CFPPi9ipq01MnzEdmSTJLBrWXw5USN5ElA455BD07i2SH42dO3fi66+/NoMfpc0MFnipvsfFxWEE6/Ghhx5qBjiqx4qz/Fd7ZcaYbi2WnX+vXr1MW1U9f//9981ZUM2bt8AlF19iBg0ffPABmjRpYtKkNpGWmmbCU8WOCI9Aj549cCzLWHVNgyPFSfbKy8sYFx3q4SeRebm5qFenLi648ALTRpRnZm0l31uiaPGTpGFUa+8W9p0xF8sjeZCWVVPVWjag42WUPhHNjEWr8Mw5l5AVFiOuQQLjnoGTbrkZfU44HuHRkVg/fwEev/JqtE+IR97OdFQzjy954mFMmTIBc74eh/YtU3DSpReZ9VAv3Xm/+czSLa88g+btWuHu485B9vLNCEtMwoBTj8bQk0Zh3by5eP+BRzB09OFoN3AA3nnqedStUw/DTzoBoy6+AIu/n4Vnr7wOLVo0x1WP/ZOE2IdvXnwLX3zwEVoP6I3LHrwLaVs34JXrb0d95vlVzz+BRNpNW7UBL95yF1bNn4fL77/N1MHnr/4H01QXh15zCfoNGYKxDz2DcR+Oxd1PP4p2Q/rh+SefxrzJ03HdXXdj+MnHY9vKNXj85luQV1yEB997A026dERNMAdaIuMkYlqjaM7nYlH8W/4HZPrP8v/X8G8e/YeQ+//G3Z8ETiPm8IdCHZw6AnVoelYnq+lGaah0oJ/MJfDVUYukrSbJEQlQZ6vOsFOnThjH0ZoEv7QecqtpzaOOOsqQiw0bNhh/1ImI7MifIRQ2Etjr1683Qlz2rrrqKpx88sk46KCDTLxEEkSmpJFrR2GvTlZuctjhf//99yZ8+adOWx10Fjs7dbgikF1IAEQgNbU6d+5cvPXWW8b+sccea66TTjoJ3fhOmj11fup0RHgs0VvHkam0ZuqQ1FkqbINaQSJiIP9EKpV39dlpi2yqMxc5UzyOZzgXnn8BjiMp6tu7D9Jpb9WKVdjBvEtJaYWk+EQs5yhZxECQZi0hIQGnkyCI8AibN28207ciS61IUub+MNeQWJFd5a/I39EkkYMGDUIRSYbKZSPzW6RBxEb2pHlUvokUiUwJKmcRIpWLylv5pM771VdfNfmrPDrjzDNIno82nbtIrjpk5Zf8FTlYt26tsb9x00aTb5decgkuvPBCQxi6kZDIvspea+3kRtPXn3zyCT788EMTvoihSLxIdgzJyLx58zB//nxDBjt06LA7z23HLjfKX8VbJE9EWLvTzj77bEMk5UZlrzBVPypY3xJZfip/q/GNYf1U/AYMGGDK/MUXXzSkUGnu27cvrrjiCpN2Ebx169YZwiMypTjEs4N/+pmnjX1pik/RKeUXXGjKoUH9BoaYzZo5y/ilevMpSfa3337L+lkHl116Gc5kuapOql2pDU2bOtWUrer2eBL3qfytunzxxRebqUQRKpFH5YPIrd4tWbIEX331lSGEIlQ33XQT43EyidpwM1hQHmkgo7xZuHChIVlxTHPfvn2wY8cOkwcicCUcIGgQo/Z22GGHmR29K1etNHVA7VPx/9e//mXqpn5feeVVZnAkuxoYKfyVq1eyfm4xbVD2zfQuO1u/9rK21/X/333tC0ZTIgskD9KAGgYRpAVWPhIMTckHozgrB9M++xKJjZNx7p03YP7sOfiIdUk7XVvXa4JX77gfZSXFuOyROzGdsqPK82HEkceiY5duaMzy2bJ+I8a+9wGmfvoFinbsQlhEJPoedTiS6tbD9DFfojQjH32PHIWLH38Aye3bYcPipVj3/QxzVMeP0+eghgOTlPZtMeSY0Uhq3Q4/fjUFy7+bzXLPwvi50/H1N18hi8Q21AtFFePU7dBhCAkLwYxx3yCmThKOOOcsRDIeBWlZWDTxe+Rv34mBQ4chOiIGK6fMRPchg3Hc9VcgjmRt08wfsW3xCrTq2A51SBRjGNdl0+chbf0mc6j0RNaXlWs3oP9BI3HwscfDFxXLHGRekYhJI6+s1Ho4Q9GZpyb/91IAgWZ7ef1z0IK43d78+U34b939SeCXQg4OfwCMloeQAJc2QAJa0GhcxEKdpbQy0oCpo5AdC7kRpD048sgjjeC+7bbbDDGTpkNERR2IOi35JzMbnszlTh24IL/UUVtzXQrXhhEI64eFiJw6SnU+elacRQbV+cs/kZSHH34YGs9Iw6GOSh253KiTU1giTiKKCm/PuO4JGyd7V7zln+xL0/DQQw/h0UcfxdAhQ837wsIiNuIgJMQlmFG/FrJ6VTVs2X5Nj9KpfFXHqs6xRYsWhvCqc7NaEdnTZabjeAm6Kw6Kq42L0iT/lA9yG+hO90DIrn2vMKRJfOCBB/Dggw+azlZulC4RNREv2VMHrPySW4WpcAS5l5kQaCYofnIjoiniJ3cqF/ktUiXipWeZCSpHEQa52RM2vsovlaO0nSKoSrMIjciYtSeSIyJv80b1WURRGjcRWxETvZdfIjkitCJgGkxooCASpLJV/EWYtVVffqrOqE716dPHaJGi2EkO7D8AV112JR765wO44NzzUJCbh80bSFBJIurXqWfOn1rw4wIs5JWettOcVK58EtkTWVJdVbgijGPGjMG7775rBgjKe5EfXaoPirfiqLKVRlFabA1CiknClS6RSJFtm08Wgb9VLiK/GmCobeq30qm7wlM7sHVDcbR1zrYLW+/MlDifd0NrxFgFpM3S5gdvj6ar0Pe8BFlTjRFtMFOTCpM3+kYT+mW2jlRDx2WVsEoVhPoQm9Icw045hqSnBnPe/whfPvwENrGMjrvobIQ3aYjCUMYvMhTp61bjsWuvwz+vvBaVBYV44Lln8MynH6DToD4orynXdJM5fFSbRIrDglAZE4pKs5JcG2PDUV3hQ6cuvfD8mA9w3DnnYgYJ05P3Poi0FWsQReLjsd6efNaZeHvSN/hg1hQ89e0XuOOt13HDw4+gXceeqC5nHnnMW3MmnfxlekI8poNtKdxDKcOqJFnL89Ugl+msCmN+8rkiqMYsTYgKCUNYKOPBtlBWXU4Z0QgpLZvj8KNH4aUP38U1992NsPgY5rnOQPShhDmmxQHaGOM/2NpfDgraTI8rBoqGvX66MWa/fgn2vjf80rsDHY6IOfzhkNBVx2fXdknQSsiqQ9bUXGJiohnhSxujDkkkS3Z0ya06Bb27+eabcd1115mpQ2mh9MV9kRzbcVtIwOu3OiHbcVs7gXYDn2XPdg6Bz3qvu8iLOnN1Joq7nnVJm6fp1LvvvhuXXXaZieMrr7yCCRMmmI5V7pV2m2759UtQuIF3GwddIhHSgoiQXnvdtXj0sUfxxptv4KtxX2Nb6g6zdqiSnYd/SbvfD4WrfFccFHfhZx0cYeMmMiGNjoiHykPpUX7fcsstRgMi7aFIsS51roI6WMVRlw3Lxl1+6r3MlU+airrrrruMdvKRRx7Ba6+9hs8++8xo2hSnQHIk8nDCCScYQpSXl4cnn3zSxEdaOuW1yn3kyJFG66K4qKxFuBSmwld4IhDS2sls+PDhOP300422Uto72ZF5IKyZJQ8WSpvqisz1XulRWDKzeSm3qg/WjkilBh56FiFRHZd92VM6delZfiuu0nzKrspIZEhlYNYX1pIOEak27doiuW4dk8cKX72c7llMY15ODooZnvJBWjFp8XSJ5IpEPfbYY0YbJkKu/BYZu/76642WTs/KY0273nvvvbjzzjtN3isPVLdFoNVOn3/+eUMwFU9dgVDa7F15orsuTY0GplXulDYNZjQ9K+2d6vPll1+Oa665BjfeeCN+nDsPXTt3wfnnnY8mrHMVGrjQb7UcbUqwdVzESmWh6VhRKk2d650urUvz5K5aJJGERPWTYZs1ffytlZZayWcOg63mICnMQy6JWCHj7gsnWT7hJJx5zVUoKS3DO59+iNYjB2LQKcchqDoUMUFRZlMEYkMRQnKlPb6bVq3BWw8/i/uvuBmbt25HQUUlvnjjXWRt2Ibq6DBkR9QgP0S7k00uocwXhJ3Mlw6HjULd/gMx4tIL0KR7V6xZtAIv3PlPtO7eCYPOOA4ffvAebhkxGrePOgUXjDwCt1x1Gb4d9znystPRrGljRNdLxJr163H+QaNw3dCjsPSbaeY7mjp0htlCEuhDYXgYqpjnIZWMc7UOpfYhNyLUHCCscwwrc/LMjtG506fhtYcfxet33Is7jjkZVw0ajs8ffRpebq7ZLRrM/FKea61rVRUv7dhkvirfdWkXpMrF/KM9GppLN22+DLxqX+2+VK7Wvb80/X6YcjT//NDdXnvFL77888KtEXP43WGrlO4Sxppik7CX1kIdkjpirQWyglnTdXqvaR91ZHKndyJqw4YNM6N4je5FFM4991zTUQnqZEV6NLqX9kJrndTpichNmTLFkIkqCmNNTV5yySVmekUaChEaTXtpamTo0KGGWKiDkl1p5zQNKgGvdWeaVtOif02TqKM99dRTDAHQe+3sfOmll4wmRpoCdWrqXJQGhfHee+8ZrYziK0IjjYPW4Hz88cemM9W0y8/WiBHKD/kt96+8/ApWrV5lNCrnnXee2XigqUCl54wzzjBaGtmV23fefsesL2rZogXOO/98tEpphTEffIDJzAd1zpoaVd5puk32tVZN67jUaUrLpzRpakpm6qi1bkjpV2esOIkgWCIn97pk/9lnnzVaHJEcdfgKS531559/bqbylK/KX00LajpYcVenqzSrgxZhGTt2rEmX8kl1Q1o7TWOJqGn6VJ254qjpPYWr/LX1RH4oDSJd0poqTBFGTUta7Y3qoNazqX4pDdLO6Z3qmN4JSqPqjKY2VUdUVprCEzmRH5oSlP+Kj+yK2GmKVPml9EpTK5KovJC/mmJUHih9IkMXXXSRKQO5lV9aT6W6Jqiea8pcdVKEbODAgYZEiYQqbNWz1axjb3PwofxTnZSmSnGRXU3Vq5yUFuWFpkU15SkzafRUTqpvCkdTgfJT9Ub19plnnjHu1M5E9qTFkzZL7VNpEVQfFF+1M01rq+yUT8pz+ad6r3qudqqyUl2Vxk9QWMpX5ZPal/JU75RWxUt1W3VH/gjKH5WtyknxMh094yraJxIQWrtZQl2zNDFmMwibjjZVqMvWxeGV0RDpgE/TKYfo7DoSANnnO/llO3dSEejzRzrtvbK4DNoh7AsNhz5DFEKPq4qKzYL94KhIjjo4WKC/MtMu2BCSG33XtFqDgMJSE4fwmEiExUSgoqSceV5D0hlD95WUSaVMUwR8wWEozs5DCS+QCOmD2BFJMaiqqUBweQUqiyqAcJKmaB38yrAoB4oL8k1sQ8JDEV2nIYIUP33OyXw5QHFkvEPZDpg3Ol6iqlIfZmK6mBbtNK5mWnTYbTjDFuvRVw30pfZQpnvBt+Px3D/uNusPr/jn3YhkfMT8s5evw+2XXoXKqDA8+NarSEhpgZBY7exkHjIji/MKzLKAsEgd5htvFvSrPJgFP4NfqtGcD/5898PaY/QN9Fvu9dPo2vQg5m39o6F1a2Ff/Qy7A6i9HyBwRMzhd4cV9OoU9KxOUNMcWj+idUoiH+pQ9E6CV/bUAUiQS6BbYayOXWtkRKi0nkYdhTQlEujqnKzWQWFplC370pDIrexL+IvQyH+RKIUne+oMZs+chTk/zGVnFY6ExDgKNo/xK6bwovDjaFYt+djjj0XHTh3x+uuvYduWrUYrdiL910JoNRoJ1zFjPsQPc+byt2cIhKZ4SmkuzV4l/dEUgDoTraPRupzly5bh07EiiJXs7Nrg8isuNwREC9e1GN3suGR6iotL8PLLfpJXp05dQyTXr1uLT0hatOZGBCeReSnis237Nv+0L9OgzkoE4bRTTyNxm4Hx4ydQGFeStLUnQTvPEAyldcqUySSEH5nn0047nUT2ENOBixBLSxEoFmx52s5RZE4L1pXPIsIiFiLY+m3LQ25EiLWwXKRR6/W01k9QJ680q2zUyUurozwSNP0nQq2yfuedd8zUovzTpbBtvPSsS/ktUqW8Vb0QYVBYKiulVXGWtkdxFBmR/yIuSoPCFJHTXX6J6Cr9ImKC6oolyRpEqP6KVGktlsiEtHIi6VrbJn9FxPRe4SjtWnOmNKsuyH8RK5EjDSCUdsVB5EwkWHFVWkVwNIUoQqPw5c6GrXSKCIl8iYhpTZzioLxXfiqtyn+Vo9KgwYn8/uabbwzRVfmIXMlvQZo4+a04SAMmYifyqPKQXQ1qFF/rpwYZajtqd2rPCkP1UORZRFvtV+nXujqROeWb8ldETIMb5fP5HCRo6lUDEq1Hkx+61EYVf+WdOSojmG2WYQ8Z2B/HHXUktq9bg0UkrmWMS0hoGPoOGYrWXbqaReTm0F22vxCzk0/kqwpbV67GjG++Q3VFFVrqUNBDD0UI64Q5EoWdtD7orald+1kgc+RINUmcyIDe00zHyEgWmblMpkUfqZdmTXQvVJY8/+HL6vRDdSAv/dKZY6qrfoqnv37toWjiUpbBnG8mMBwfIpLroDwsGF0H9kMPygYdI1Et7ZR2fJJUya1Io3Gv4PlPUZGGSDsX2WyZdsXVb8fEl4RRNvVd2iASMMWphLKo3EduFxWNGIYrPytCalCJckTSv8JtafjiuVfx46zZKPRRVkWGmI0MMWGxSOncESddcB4acVCnLyCwlRhyFMqymvTFl5g5bSoaN2+Gcy48HyExUYqp0WhVMnLSPGofteSp6oG0ltqRrR3EVeY9Ayf0V+5Mu2YizAf/tSPY/8Jc5lgWPiqr/6pwi/UdflfYjlJCVwJIHYkErdUMqDPR1Ik6GQlfvZdddQ7qoNWZSnirA9RvdRK6y578UKeqMDSSVoek0bc6CJmrU5YGQ6RLnZy0FCJ++q0OSO+k5dG9Tds2NA+jQNM6lRDGqzmOOvIonHziSYiPizffYOvcoTMa1q3PEWkJYmPi0LxpC3Rs3wn1GrBzlmhgJ9CxU2ckxMeZxez5hYxffp4hQwMHDMQZp52GNm3amoXdGg13aN+ReRJMuyVo0LAxiVsrtGqVQtIQw4yrlei8JMS0Wy4nKxcRYZFMSyP07NETLWm3Ed3l5OQhPycfJcWl9M+Hvn36m8Xd3bv3JAEo56g7hIS1Pf3SdFoY86eBcSuz8PAIY6e8vMqsD2ndtp2Jg/JfHbE2T0jToek7adykURH51Y5MEQhLCkScRUilybCdqDplESJN/4kUq0yknZIGR2Wh8pHfcisirfohLZc0IgpP79Txq3xU1tLAiMyofNWxKyzFR+/ll8iMCJb8ExGRxlRhqaxFJuSH/FS9k//SfkqzpjqhOqd42/qquCh9dk2Z3KjuiZDIH5ES+S8Sp7vyS6TBDi6URyLi8lP1V5fqoNZ6KQ9krrqtTlp1V3HRoEFaKsVX4SudIni6q86qzuuu8KSBEwkT4VOcRXBVPsp3pVGE3BIatReRWYUhQis3Kj+9U7yVdsVPfmjtmjSWipPyV36qDJRehS+IQEpjJz/ljw1PfgeunZO/SqsGWSKHSqsIqdKt9q6ykxZYbjXAkJZb8kBpVtjKP8kGlW1BUSHSMtLNDsqmDeohpLQEG5YsRgHLujAn13xWqlW7jgiNiFThsZMXKZHmjCS4IBdzJ05E+vpN5tT+aA5kWrbrwHSFkWSw3tNeuIiCmnCNDjX12GY0DUxZRL9EZqQl045e8S3trgyv8ZnzxHRgsiFFtGU+gM0nujSaObMRwFwyIWHhs5laYxWrqCjDnKlTkL1xE3p16oLRZ52KXocNRQN9Ak2+1GgJg7/uiLDogN9QvlHt/KmOKop+sseiZBwZd74zaeddskVrRHUmWDj9WbuIxP6VN7BmyVI0ZzhJ9ZJYSBX0lYMqOlJ5hcZGo+dBw3DUOWfi+PPPxfFnnonjzjgTR5x+CvocPAIJ9eoyTGkhRf5IqJhHVWRj9RvWR6fundG9T0/EmnVkHKyJCDIu/q+Q6GsZDI5mooc6BqWa8db6PpNFTJk5/kWJoluluSQ7n3Fdji1s8xpIRZE8KtHGjtLPy59O/++/EpxGzOF3hxq4YBuMbTy6JJz1W5cV9HoO7BQF/6iSwibAXPb1bP2SgFdYetY7Xfa3dWM7QMG6F2RP7wSFpXcavWWTaIz74gvs2plGxyGmA+rRoxdCIv2Lvc1QlPaMVCBWLF6KhORE1G/U0Agbs/6EfpkFGrKnkZ+RRH77/w7mBcPXYZm7PVUczWPg7yCjlZgxY7ohL81IHAV9HsiEV2tXpGHr1i2mY532/VT04Wg7pXUbvx+BUNwIdSrSeIz95DNMmfKdySvtZBRJUGeqvBTU+WqHoDQx0tiIDGnNkTpj5aniILvKS5v/RrvBdNl8FmwZWDu2rthykV2RK61pUnpFNKTZUTmIFFl3SqfWl2l6T2605kjE0J8X/nBs3G04ultzG5591l3ET2sP5bfSJdIlAigExtOGYeuafivfdNd7mwfqVK3fgg1TsP7JjX229gLt65I/grVnw9Vl3Vs39tne9d62OeWTzPRs3Vl7Nm72ncwCze2zTactU5nJD5lZWLuB7gXFQyRM2jGVmwiotGcivLJn/SgvLcfE76fg64njER8bg6vOPRvhJFRzx49HSX4BqhQmBxF9DzkCfQ4/XAfZEwqnAsX5mdi4dBlmfzkOIWU6q86HVn36YdiJJyA8NhKpW9di84qVKMjMI5mrMgevRsbGoR0HXS3bt0VIRDjKcwuw4ofZyK8oQUOSx5joBKSt3ojMrduA6BDEN66HLl27I8YXicXzf0RqZhoaaMDRvS+ipaUmEVy/fDkKOBBpRvfZuzJRxkHaqgVzEZSbh4ZJdRDXrjXK6yagQ7fuaJhYF/npdLN2LTIyM1BaXGiIoEiztFEpXbqaI0xqanSWXTDKWT+3b9iIHZu2YFfaLkOAEpKT0K5je7Rom4IdJHtrFy1HUUYW8ramIZIEL7FFY9QkxyKBg7qUlNbYtHotsgvyEde4IbpwsBAbHYuqgmJsWLYcednZaN+9K4JDQ7CaJC6URLFp85ZG9KXtTEVdDkRLmLatWzehXqP66NytG9JTU5G6I9WUaUMOFtNT07CFAzvJgLi4BHTs0QP1SQZFwrzKGmxas47vNyEnL9cQvAgOGLXppFHDJujUszuatG1tpjul8aNI9Us3o/H7eRv5q8ARMYc/HWyVDBToFnv+tgh0Y7E3u/uyJ/iNgpCbnYEXnnka3bv1QMd27fHis/9CdEQEtm7cYqZVdNjqzrQ09OnXH7N/mGO+V3faOWejYcvm2LZ+I/71+BOoS+HTtmUr7MrIpKDqYqZiduzYjiZNmmLJooXo2bM38iiEQinsKiurUIcjT60PatyoEeokJiM+PgFbt2wx02yjjx6NSd99h85duxgNwfARB2HC+G9QUlRsCFPazl2YN/cHkpZwo134bvJ3GDBoIBb9OB8JsfHmWIrDjzicQj4TmdlZqE/hm0thPmjoEIw++SR4FNTpOdn4cd6PJFpzjdbL5oluGmlrClekKC4u1mh5pG2R1khQXu49P/1meysHYV9loY5dU8uaUtPUm52+kj3bWdudn9KAaTeptHHSHsmOLksyhECSoGcbhvXPEidNyWojiIigNLKahhMptYTS+r0v7C3dwi+5Eaw9wWrZFJ46tcC4WwT6/2t+B8LaD3S357OFNRPxUlwC34mUK44yE1mXBk34LXGRG2nDtAlAa0Pll9Iot/ZSPYsmEU5h2xs6ZDA6t22D1bNmYDaJWAXrfBsOLFLTM1COEBx89NFo3bOH0RJVlpdg/GdjsW75MtSNiUOL5AZYuWwlWrKtDTtmNNvdAkyb+DWaNG6A3v0HIJr1tyivAAumz0EO63wPhjWcbU0L4b985RXkp2ZwZBCJBm3aokOfnggLDcKKH+cgde16dOrV23zjcPr4b7Fz+1Yksv4dc/4FiEuqR1KVhm/GjjFtd9RxJzK85ijKzMaCqd8jl228TYf2aDuwL6rjYlCH9Wz1oqX4ftx4+h+MNu3aoBNJkFdWjoWz51Jm7GI+dMCRJx6PCq8SU8aNw9rFS8w0aacePUlwejHPgOUcEP744w/o3LkTBh80jGM/D+lrNmDOt5NJQKPRbeQwNEhpgcjoGFQXluHrMR8iKz0H9Zo1xQkXnmuOwChMS8d3H36EjVs34IizT0GkLxQTXv8AKKnUPD0iSUAbt22Ftjp+Y8FiLF+wAM07pGDU8cdh4awfsHbpCmQzncn16zFv+pj75pXrsJRyRZq/kScea74S8s0nn2Idy6V1u3YYcsShiElMQCqJ2dxvv0Nefj7iGzTA6NNPR2zDekCYz+xo1YBRuki22Nqa9NeCI2IOfzhUxX6LkN4T+3L3n5pb2Krut2KrvW3Y0piocwbSOep7+cUX0bN7L7Rr0wbvv/MOUpq3QklhIQWBiFo2itkhtGidguLSEmzZuR0XX3E5UjiK27B2HcaN/QylOQX+Ba0V5RRIdZGWnm4+PTRg4ECz81Fanm1bt3IUuQPNW7Y0B1euX7eOQrsJpk2ZYgRSr969sWnDBjRr3tyMek88+RSjBUrTzjXGf/Too82hsVpX1JQdQSbjNerII81CbR3quYYj/5TmLTBj5kz0H9DfTEnmFxVi2CEHIZv+h8dE4fSzzuAoNYSXvl6gPPkp//wdsM03mUtr4X9vtSDKb5vvgfn/a2URiD3t6remtESs9Gwv2bGaGBEE/bZxCIQlVoLcCdowIqKl3Z/SAGqqzNqTRkZTdFqnJcJnCZw0cHKvMCwRs/GwdyHQTNjz/X8CbSjQ7kSFqV2EmrqzCPT/P8WecbT4Nb9kX+RQWjnZVd5ot/IXX3xhnkVWNTix+LV0y43KzuatvWRu81htUWd80Sc+qwMOwvI5szBz4ngUZeexjo9GWEQUvmEckuvVx1FnnoakZo0x+/upmPMdiUeoz5z8X7gzBzO+nYC2A3pj+PHHsswjUF6Yh3wORvLzC1BRXYkytun1S1aYw2fbcuB1xKmnoLAgG1+9/AryNqaiUaMUjOQgK75jc5SVFmDamPexdf4itKPdTmxT0ydOQPq2rUhg+zv6vAsRW7c+cnZtw+TPPjYDt8OOPQld+g1CTZWHca+/ia2rV6HniGEYTMJH5uVPuzSWJcXIz8miPGH8ivJRnFuE7Ws3Y+eWHWjYtBGOOp0DLhHE9z40nx/q2KUrDjr5eEQn+z+GrVZRrUX6PsqwEK3jCiZZWopvPvgUPhJlpSuF9VzTgNnb0jD2zXeQl56Jxqxfx154NolYAgrTd2HCB2OwZetGjD7jNPP9y0lvfojqskq06NEVh55zGoKiI6HvUn7/wSdYSYLVrH0b8xklkcbVi5fh/9o7C3g/iyvv/65r7o27uydEiJBAICEJ7g5F2tJCdbvbbbe2LaWu23ah1NHi7h5IiLu7u+e6v7/v/O/Q27zQlXc/b1j6nJsn/0dGzuj5zZmZM1V2i9/uQwapVnVaM2eRXv7zw2rbsa2mXnOZB5xt9cS9D2jTyrUGpP006expKmzVQptWrdJbL76kAwcNDt3XXnPzJ8JB9pyCQDWgl47G/Jt0UR8aSoBYQgk1EqOu1Hbp1FOtO2oEEFblWTCbxVRTHbOOqY0ICHIsXqdlNk7/2C/uWRfBMSB0sKXHjqnkyFH3HWnBQjdapOxcdj2lxAyW9BFCtELWnAAG4YM4iSM9MyscsBumuQAOFtAs7H8XHLjDZc4gWr5nUSw7y1jwitswn+BfeIMH/jEV4O4/gC/skO3Zsy/wD29x0TfCkt+QE41dBO+gKJSbdh3c8w6hHddmsV6IcHEPv9EdFIU1aYfi90hN3aXy5y/PuI3xvRcRJ35wx8W6NxaXo+lCm8eORDQ5hAHw4TtTrax/4l3I90a/pDkCBDggf8M6IbsL5d/oLlI0pYAdrODXbiHcxHQQHt/wH/Mn5jVr4tgAwfcIxACHrFtjqopw8BPDgQJvfuaKzzFv4jt+Iw9Q5BnAi0aL73zD3/G8Up5oJ1mLxyYNtI+4iWFD8T76hf+YphiuOfNv6pk0AMagmJ4Yd3DEewZGzksOk1/69izNevVV83JU5156ifoPGqI3X3hZc+bO0ZhTxqp71256/bXXA8AaPOIkTfeAZOkbM/XmU8+r79iTNOG8aVr8zjtaPOsd5RiQDT1pmIrbtA4GV1fPW6KVBhE9Bw/UWddcrqPHDumpO3+tsp371aZDD0297jq17GcgVn5ErxqIbVm8Qn0GD9awU8fpjeef1cHtu9SqU3ed85GbVNS6pY54YPaKgdiGTRt11kVXaPjiI8frAACfVElEQVTJpzmNDXrqj7/R5rXLdfJpp2vieRdxLIhqayq18J1ZeuPpp1To/GjetrX6DBus7gYjq2Yv0MpFS4LW6vwbr9HOXTv0xH1/9iDvqIa5Hp9x8QUGYi2dn85/53dVZZn7kHRlZXMgeaY2LVymJ/9wn1oUN9cZV12m7oMHUAQGd1v1zIOP6MD2neravYcuvOk6FbZppZKde/Ta/QZi2zfrrI9cpayGdL1y36OqPFau3qOcp+ahviBbaW7jsx5+QivfWaBO/Xtpyvlna7nB6fKly1VZU6cLrrpKnfr0UEN2upbPnqtXHnxMXTp10pmXX6TW3TrrkPPruXse1KH9B5Wen62G3CwVNS/2ILSTRo0/xXnY1iAsV3VuQ1SrTPoy14fQZ4Vq9pf6/WGhZLF+Qn+X9BcR0pRSDRwhyn1K0KWHw5nTLSwZanKOIwfvsqYrddltA35Sbt2kGu/TtGfvPh05WqLmrVurWfMWOlZSpkN+5r7WAvvg4SOqrDbIy8DOWINHw5WqqLLQra5xPJmq8G91DZofFvhXqMxCs6bWwt9Aq9Lu+LVnh1tqcNigXQZUpeUVYQFzg9+zKaDCQpy4LM7+EjZpy8wOmwg2b92qVi1bhYXbpDcu+GYtDwIYwUiecM90FN8BDnGnI27RMHEfF2YjgKMbdkUCzhC0/EZNCH5iWDGOpsRzfBfKxG6aujvefVMKwtwU/REfGxGYcmUDAYRGDD5ZSxd3cZIGtGbvYFX9oYf09DNPByv6mBDJy8tXMwPViqqKMB3N4e3s0MQ2Gjsj2RlMmJ27dNau3bt0/wP36+VXXg625NhRyNFOAF3yB3/szmS6GjMXWL4HgDEdyne0d/wCZvnGTkbcEg5pipsCIHiGmNZG24fGlF3GxMc6LDZFsPifcrjjjjtCOLhlhyhmVKI7pkE5yQKTLmhYmTrE3AjaVfKAdLBhgE0XvMOUB+8BtPDOKQK44QQD/MI33wG/AEjyhvWF99xzTzBXgvkUdnJSDwDsgMGm5YYApo1SzGxeObBrZ1jEXVVVrl59eqljj56u57nauXtn0Eht37ApDComTp6sEePGKTevQNs2bdXGzRvUqks7FTcv1OxXX1ea8/WU0ybo5LOmql23rsEcxfoly3Vo7wG1bt9evQb1dz0u1doli1VXVml/bdSDTRstitxeKrVuySId27PXbtupVeeOWr9ujQ7t26/8ouYGh8OV7ra2Ze0qrVvJpo9q9TL4IZ7a2iqtW75Uxw4eVNvOXdS1X1+lZbsdl5fpsYcfCsZjB/frp3Mxmtt/gLLdTjasWqWDe/eEsuk3zDzkZWnLti06eOBgAPy02ZYtWyvNfcjG+Uv0xJ/u0+oVK9Wxa2f3McU6bKC1bdlq5bgv6dKzqwqdB4C1umqng7Vge/erpUHawCGD3HO5jbjsN69Zo8OVJeoxbFAAdRuWrAgHv7d1ve41fIgaMOHhweOWlWu0deMGNW/XUn2GDvJgbpf27Nzp+tigfkMGq0WHdmFh/oFtO7V55WoVNitUz0H9wnFoLz35jHas3aB+PXtr+gXn6aTxY9Wvbz+179BRmQwKXO6sT6Nmh/7VlYDWDo+pu1Qd+TBRAsQS+tBTGK2HdhsbbyMMe7ez/0ujxinEGxp9OFMt3CEkUqP28IahGf4Iw57C+/Cc0iRU19XqkIUg2q/WHnVnZ2WrqLhYBfkFOnTwsAXUkUbBXKfdu3YHMMVOsAJ3WPvcsbOTE9rjTh/QxVQloIFfviN0UhqSNG3dtt2AJmU4lZ1GAIztO3YY+JgHx7Nn997AS4lBICYBCgsKw8gy03G0apEyt4G2A6GJgGddFqYNAEosmOc9YQNWIrDBfdRkINgBbghV1m7xDeDGbkLABIIEXiMoAwzhB+GLe8KIQvj/hQgnUixT3hE/GxywjQYoAWxh+gGju+ySxA3rzQAl2H7bY/4vvfxS3XTTjTrFI/R1a9bpeYOt5s2aWYjVaPvWbWrnsrj8sst0+ZVXqL+FCMBmtQUnR1tVu7xmzpqpbXYHOGXqjlMNAFcAFvKERers+MWqPevQsJtGHpJPgDpALLa92CnJkUmkIdodY+ch+QYII98wj4EWDWDDDkbMw7ATkvwHxLE7EZCF5o+NFoSFZovpWIAxAI88AFQBLLHFxu5F7IOxAQJNIacRYC8N0Er9iLtr2TVJPWFNH2ERLxb4qRu4IV1MMXMkFbygkcSOHCZAiBPQhvmPvwJjjU0LYlCEOYatmzeFo8GqamvUx7x17NpVxS2au11lauuqdaopr1LfQYM1/szJKnCdbnA93uL837BpnTp07WiQNCCYRtizc5c2O7+WzpmnOa/O0Mr5i1ScVxhMZqwxsGjIaFD7jm210mVQXlJh8NJCvQ0scouaqbaqUtvXr9We7TvU2iCo9/ChzoNSHXOb3H/gqObOma8lCxeooaaaiuc2UKoeffqrg/OPA+iXzV8QAF+n7j3UzWngkHpqfZEHTptXr9PeXXu02GEsenu2FsycrRb5zcIgcL8HEDv371Vf8zF46HB179pDJYeOasYrr2vGC69q5kuva+OGjepgsDXlgnMdXxcyLizs3+fy3rd7j1YvXaa5M97Swf0H1LVjZ5UdPmpQeDhsflgwe46WLpinBgM6DNiWe1DYx+CM3dfrlq70QM51wyC1z9DByszKUZpB4LrlK8Pi/Obt26pH377ub3Y6rn2qd3/ZZ+AgtWhjgOi0HXTftmr5CmUbiPceOEBFHvTlGGHtXL/FAPagli9dGkxnLHaaV85y/s2co/lvv6Mt6zaqrwFpHlOTYLHGPyoGbZu6E9t4pPd697+F/q6nJo9P+v9LIRJWDK+pEICaPnPF0WxC700x3yDumwppnhFA5Ol/VngzO8fuQvwwrWiPfxUH79EOpaZK3Jhx77uwJR2NA+UXwnC8qMn9iJtwEDHTJ5En/2EHLFjvtiMAzJ59e1VgwZfnEfpeAygOT25ugcfuTKa46CwrK6pD3KSmTauWAaSwXglhtt3gBTti+/fvCxoTQAwmKQA0zRwuuq7DjodNAJhzqKquCqDi8KHDBn35IY9qDArhDyAAEME8B31aiTvhHdu3K7cgPwjBuAA75i3CHkDAM4AC4BifAV1xSg3Qhlv8ABYBXPCOSQJORaC+Ey+EMIfQ6hAnYcXr/5XgPfIf6wgEwCFt8Ac4iVo5QALgAODD5gPSgfYLMATAaGGBHtbvEKbDGTJ4SABgcw061hoU7DZgA2TkNgLfNi6nz3z2M6p12fz2t78LgObsc84ONrrIH7RFACZ2YrIjk/wkbCjyygJvwBrPABZMQcAX2i5AImY4sMtGPsc0xm+UCfkKqCGNACTKh4v6xLouQA8mRuCJ8ovGVtnwgBkRdsai4aOc8UMZYdaDMLDph1kSAB9aLfzjh3jRovGNaV92nAJqcUP+YKIDbSS7UvtbuGLWI2WSoMH1tVId2rcL6eLwdjav1PsvaKXTaEepNtZgIOMEh/oe7FE5buxmMV2V4W+0x7rsTFVy45bE0oBsu8tw3ceUQr3bbYPbflVpuebNeDukaaDj7D9gYABhdQYXjkgNHv+kZ6er3ECnusx1voUBhXlqsH//kwtXh/cd0FGDmCIDweq6KoOyto4HQ6rmva5auS0KAhCk1oRewfewhYFZAFmt+ajzC8zH2JHbpdu/84N0hnWarqeZ9AfuRxjYof2C/5T23f2hw/TrQGmw7V/qdtg9Sl3lBTkVqpTT5DyocdwM2hh8he/4D/nqsB1/hgeMIq8Nvurtr5ao3F9kN6Tyknd1xJ+eagtMF1P/GhwYgDIVpkvDoI0lD2G5RoPjhDvHT3nu9YAR4LvUYLNjm3Y668rLVNSBA/jpYzNUduCwnnno4TBwbMjJ0jUf/ajadu/mOByjr1S6yK/UlD/xQ6Q9Ev0O9ZJvXNwf38Y+iPR3qRGjgCgwCiYWYuzA/7uE31j43FNZ0AogOJkeQEgizIgHwUS8H+SKcSKpacPhHkHE6JsOH0IoxPzm9z/KR7RXhw8f0K5dOw2eFOzbZDNidNj1Hr0yUs6l8VpwVZSWqKqiXIV5Hp37PWr4dHcotRZM+M3i2e9Dn+c6xOU7mA51CmOHdL90LgChth4ZFhbkhXiaOcwObVsrNytDrVoUq9hAqnlhgaqdrratWwW3gKy4E40LAFPpkTh1po3v0WZwtWjZIhwyDWhAKAPoeI/9J6aBWjk8ACDAr9jggzD5zaHDNQEYCZ/dmuQn+Yy/4LdVqwDmCJvwuOIz4AEwQ5yEyRXvcUdYuIVvwAA2qPhG3gBM+c6USgRuUNOO9L9Lsc7wS10BhABWqRtoqwA3gAPaIYCWOGmbaGpon9i4gs/Nmza7DDM16dTTNG3qVAvrQeLoqI1bNqul8+rRZ54Khz4jhG+46Uadf9GFauayWLp8ubKctyePPjkY8V26fFkoN9LKdF4UDuwYJB/IFy7eAb6wcI8GibxDYwehPeKZfgNNFkAG3jHYS/6RVtJIOaLVor8BQKLpwi/ry9iZCFGmxE1YAGQ0Z9QpwCjTkfAJ6AMsApbRoGFzDW0eZ2OilUMzRjoIk7DIQwAUPMA7AJC0Ar7Q0pG3xAFPvFu3br2GDz9J5xnQjThpuOtNa+3aucNhpqunAWRefq4bqwU77Rmk4bwhjUErzT+XC7eAG0AD5mbsONyHEyPtlnWWWW6f1YePqsJgqeLIUZdfdkqT4yBL9h/W0rkL1adbL1UeOqYXH3lCLzz2VDBi+uxjT2ity1FVtSo9WKJFBgxrlizT9o2bNOvlV7Twjbe1ZtGyoE167IGHtWHFGi2cO0dvv/aGNq1ar+cfeEz79uxVl949lVvc3OAFO2Pu5xn70SuQnsZ6QI0HbGE0lmcs4zcYEGKLjGUDaMQBIHXO4wDq/D78BXuDvAM0OVRfqfZDPgCY3B/yZ/fB0G0AswA634J3/Ffn9B05dMSDk3L3qWXBTTb1yeHAcx1+7BaAyrIGjiQC+AKA0wnDv8Eoq3nMyHDfYZSGJoxwWC4BVKszwIPfVBr8yeXCcUr1NfXas2u39nugOHf+vKA5fmfGTL396uuaO3t2GDTmFzbTGWeeqa69ejpe8+4ydrThoshDOhvzLbZ7iHv6mUjU1Uj/kYw40fR3pxEjuXTSERgBmBAwdHgRIP13KGYjFYHRFloB4omAge+EjbCk02fUGOMKDfO/Ge//NiIf/iuNgnKiU0fIUD4sFOaKI53/K6zGcgjU+K2i9Jh+9fOfqb/zvVuXzqqy4Kh3x5BvYLRr585gfZsOafac2brEwqeiojLUCTRNCLzmBhhVricIWLRJ2y286IyWrVipocOG68yzpmnTho1atGihOnTsFBadoo7HthijxEMH9gahsc7Ca/JZ09WRdUQ7dmrX9m1hmrDanRP2hw44jYMs2Nq1S2nDIOoF6eQ5CvOm9Smmn7yhLvMewi3vjqfon28xXOoqmivCinmMII51smk9bZrnMXzeR+J7DJurqV/4izzH36bh/Xco+ucXAuSgiYJ4j4YIoMjxT2i++Ea7T2k/U4eqAzY4qJo8Q4uzbs3asM6LqWSnIkwH9xvQX9dcfbWWL1tuN48F4BvWlRkwVJZVhDUw1Jthw4aGQ7off+yxAHJOMYi5zHUq2lsDnKA94lssIwYYgBiOoAKoYkID3pkaZCqQus+JE6wrY4cn2jTSRNnhjrxlXRm7cVmvRZ0lnJhOpiEBcBwZBehkmpQpT9xw2D5r1jAai6YN0IrmDHAFb2jGcMcveYU/wkSTCP/4QdsYNWJXXXVVSCvTvqxBgz+mKtECPvbo45o/b14A+xhLPXL0sMFvc11z7TUaNXKE36WpurJKb73+uvYYEBdayDtxQQDXpTeo1nUmIz9bbVq3VW+35Y7dOysj14McZaraxU9No1RL9uzXVz71OT371ONqlttMX/nBd3XlzTe5zafZpUGGQUIYQBlkMAhzxI7GdRNgVFfTCIZctx0xm3Fwi0X/XAMEd+pBEwcQQTtUU1UR4qytqNaLjz+t1m67vYYNUdchGN71BxOghriCZtpAM9OgK6MRQGK42bU4DIw8rAtAEk072h+0TSlyHQ8/rucBZIWXvk8Rj6EdcGc/ja4b/zf5G8cscYxTlkHeijkLdePV12j1lk1hQHn5lVfqt3ffE/gB0KJ5I827d+9Ry1YtXe452rtvn8vbg0HnfWxvLEGg7lG3Yl9AnYx1hr77WMmxcOyavwTtW8yLOtfNnTu2BzMl2a5X1Kls8txcp9tvGPWSP+QF5eMvpJcyRntZXlGmveaPfppBBARPtCXaOIMVKPYzH3T6u5yaZI0DIzqI5NNxYBmbDuJ4Oj57YiWM95HiOzo6OsM4GkcND8ijQuCGCzAWn2MY0X9T+p+uQDF+wv2PwqaB4aYpj+/nJ7ppmob3cts0LPIHwIqwIC8oA/IphhMvtBssAkYrRuNOLVBNgeam4UX378br38hB6ZHDmvnGm9rjkf6i+fMdX5qGDB0S1vRMnHiqgVC19rujWb9+gyZOmBA0J+yi69W7l1YYbC1eslgXXXxREDi7PJpr446nltGdO4QJp56qgUMG6w+//V1Y60WkmJKAl0OuZ6z7KnVn1Lx5sbp07aLde/e7fmzQpEmnBc0L9sh22F8v1z/30Orep49OPf105TitEXyRP02JPKEORwBEJxY1UFDMi+P9QdEPFN2hbaEsyDsu8hhtzbt5+T4U/UMxLp7fy1/T9+/n5r9LkQ/CZAqMhfkRpABwwlRYI38Mjsg/8oH8os3zyzNhUK9qXK5HXWdKjh01iD4U/BUXFqnaQCs/J9vCtzocX0VYAPiWBmRoJytd1nnFRWrboX2YcgvPDh8AQ/zEwS/xUO+ZMoVP3ACe4Dfyx30crOEPEIuAgz/aATwfn+f8UkdpK7jHHW0Ft4QbB4Y8U6+4j2ETLovwAU9osFhPF48hg3+0cQBB8hLAGPlF0wUhAAmzaVpp49xzBUHtImedYqn543teQb6KmhcFAc+6I8Lb60HBR6+4UmvnL1SugUeOgQPTgtUW5NUWxTWk0wOidAv1wuycsG7qyo9/XGdecpHyi1P5dWzPQf3oG9/Sc48+oeYtW+lrP/6uplxygaocp8Uyot4A2u0Dxv2OGhzK3vyzwLyBY5D4ZiAQTSY4hwP/DKxYs0Y4tfU15sp5hx+nFZCHu3TnSZXBGsAPnVjqOCQHBO+Ewa3DCJbqHZ5hUjjeLGoCw27nRh4DFiM/0RDybDcxf+EnxG0nqd4udY870hPcOBys8dcZhBF2luvE6oVL9OlbP6UN6za4DPLCWsfbvvudAH44MqrOgbCU4yWD6aNHjgaj0EuXLfXAtbGtOOySkrIAgnYzYCkqCnKPbwwQAGAcrUU9pk5hG5Ej3Xbv3BXCaNmiZagvaIzhhwHP3j27VWDAV1JWqvbtOmrSGZO1e89ezZo9NwCx5q7H9Hnt2rbWgf17HWezANqJlzpJG4pT6NRn0o/CA40tfH3Q6e8SiDUdNVNZqVB0Pv8ZINaUaBTHf2eUgAaHcOmUAHhUVJ5xH6np/X9ExPEfuX8vN03fHf+9Kd/Hu+E3fm/qp+l9pPcL9/3cQnyjIbKIOAodGhNTKaHDbqTIBx1PU0J4kZ/R7bvfg3uHz617sNT6kpTWh/MWWZ/BGhTWfYWO2B0PF8MtumNGgfihQ2SEGtxnp4Q0O6CID2Hj0EN0LIanA2WEy7og0oE5CtZ6QIzcAm+E585h/jymfXaLcx1bt2kdeAqdvf2wO5JFsfmFqUXY5A9C7r3qJPUXswuxTsEXwBHhCJFm3sffpsS7SPH++PzlPWHz/nj/kY6PI/7+LYrx/UfuYrr+I3dQDDPGT2fNQCiGEYEY36Mb8qvpc9PfAOCoFy4XvwhgAuCVmW6AZiDE1HFdY1ljFw5ijWAQhEEoNigzlxE9caSWQAQth59D2PYX85v44JNf3vELcd+0jkf+4sX76I7nSLiLYTQl3MewmqY98hEJjSEaQdYoUpcAgqHt+MItQhZtGn1lqh38dVnFcGPY8T3+EY60NQ6ijhyHNgf/ZiMDAOJk7TMQu/Wqa7R03gIVePDyL9/9tq745M1yA3QC/c95XHboiBZZQP/ktm9r7fKVhjH16jtiuH7ym1+r9+ABjtOQCH4ATXYPj5wJ6dwXxw6F6UKHRbmZuRTgcb4wDRZMwJCF+PcPF/dOFMUbgBlrpgA1dbXVTmfq8/I5c3XLzbeEcL71gx/oDOdTIOb1wtyevdBd0d/4PpQhYTkA2Ajk94Sbisvu4D3UA66Utiz1/l3Hjjs8+C4VBwCP/o0a2WA+SX9wYnDJL+HR36XXm5nGMkyVhOOwA/KFfKPMSktKA9A5evSIB3rtVF7K7uiGAHag4paskfNgpKw8pINBAHWGNsMvfRf9VG5ObjD9wzrcsDSCMnT/Vmi5i/av2oMa+jv8UB+qq6vcZjv6XaU2btocdiu3bt0q8MUACc1ZOgv2/MzyAgYeyFl4JhzqOPUTAMagMtbVDzL9XWvEqDwUHhWAgqTA0L5QobhnzQvrYXCDHwqde/xxoTVgxIlbpg8QkPilMuCO92i/YsXAD8/4457GyOghVib8xI4M93SGTH/AH5WK93RshA8/jKoBefDA6JowGDWz1oX3jBDgibjoRAGcPHMRN/FBNJg4quAbPJEO4sMvDY+Fu8SDv9iZwwcNNYaHW8KEV/iHB+LlGb4h8gmwCr9chAPhngu3hAMRJ3FTJqSL9whW8gUeIOKD35AfFZUepdamOho3dqYV8j3qZtE1a6VYqEpvxUhs+47tQVtFIyd/8/Py3TmUhbREjQkdH9vIYzmn0k1H5bS6Q02VB5ff+x3TG6EeOE/4hnV88oDwyE80b+3coRUUpBZpI6gPHzkU1Pfl5RUGfimhzLQNID7WP/IFQtvDRV5Q9lHDQR7hnryDbwAcecc38gX3fCMdfIMX6hzfKXfcwDdx45+pSeKNz5QTeUw66GR5D1EekUfiJ3+og4SHu0hMXZAPlBV+8E/chIfQj+mgrkRNHOmDJy74R5BD+CU/KDPcUqdxH8Mk7qYgNQIx7o+n6K8pNXUXw8BNDJ80kE6ENxSmkRrdIMQBGhD1IRDCtPE+1lkoxhvja8pHfIe/+D7mW7z/W9Q0rEjHpyPG0ZSiv/f6BvE9lgNpieUJnyFP/NuUT8KJzyFe54VvfDl+gILdBKvpbkMOJZybuG/rNn36iqu13EAsz/3YP93+LV19663OW+BWo3fHk+1wsVL/86/+q568536DiHoNnThOv/jjnwII+caXvqyZM99WUavm+s5PfqjTphoYGTgtnz1Pd99xl1bMW6TKI8dU4bYQBmUFOWrXo6vOuewyXXHzx5VlEMjO5xzzl+s4927YrMfuvlcvvPC8duzaqUrXb/RmRUWFKs7N054dOzVwyDD95M471P2kIaqpr9GvfvwzPfqHu9WzTQeNHDpcp541Va+98Zqe5cQIdkY7fwrc70yeepY+9bWvqk2P1G7HhtKKcFbmfX/8nZYvWarDe/c5vFrlu84XtW2r9t27avoFF+iiq64M6xMDjDJomvPiK/bzRy1btFj7DrjdUy5Z7kfcPnt1767rb/iI/VyutatX6Stf+Lx2Oa/z85oFK/b/dPttHkxW6Z1XX9GjzsNlcxaETQlhEGJgm5Wfq3YYf73ual2Cgdv2bVy+loOhpFMUyrixbv1VWw9fAYSpMg8DVVAhhemPAfzxHleh7jW+8G0AyWFdHC+o+9RjvvE+vHqX8Bvr2vH1MPL2QaW/y8X6AAgEGp0HBYQgi+CIXUWAC4QPbgANTN3wjBCjI4oAAqDDMwAGQYUQojOKlZBfCh9BE4UJAhEhgnu0coSPP8KEjwhEeOY9wID4iRsAwjf4YkEtggxeEWaAlSi04IewIhAjXswQ4AchHHnDLfwiNOGD74SBoINv/MX0xvcIVNLD9A/rXEhHTGes6Hzngjd4gG+umBfwTf5xzy88EHYErfBHPuCH7/COH9wj+Mk/iHxgYTN2deARMwwsgM3ITFeteQJwYQGfLduHDh4KVuhRjVca9GBJu9J+OCaIcLBwv98dHjurLFpDB1NWXhoAwVGDFjoEtGNcEN/TPDwOaQ4dA8ZM6wLAoQ6VlVU4/Uecr/tCHhw5ApBh1Gf+DQ4PHTwQBgP7D+wLeUuc+YAph09aCAe+KFeeyRvyCX7Ib/KCvIp1OJY5+UhdoZwoG3jBP/kX0uln8pO6FUeugBfqCfUBtwB5AA5+KGMWZ8MPcVM2xEW6aUf4g0e+w2MEesRFHLghHMqNb6QBnomHekvdhg/Cow1S7qxXo37t2bsnTFUwEs7MStUL6iPhkTbiJu3wyjcIHql3vCfMWF+4P/6C3usdfqP/+BvD5zdcTfxEN0E74SBCKPzaXXQT/UO4h3gfKd4f/y76jfdNv8d4j79vSk39NP3O/Xv5ie8j8UyeU268p9yg2Ec0veJ3vnFB8RvUwA/3FsR+m/qzNA1aMX8kT8uOHtFzjzyi/QY7tIUJk07T4DFjyE4DDvdbIR8zLITdXly2HGI95/XXVV5W4vp2VCPHjVF716PnHnpIm5avVI59njlturobZP3gW9/Wl//h81q9coXyWxfr5Gmn6bJbbtCo6ZN0pLxESxYu1Nuvvqa1S5Zr+pRpYToaDdryd+bohksv0QyDlOycLH3zB9/V9//933TLZ2/V+JNPVtvcfK1ZuESbt2zSGg8CJp46UUUehD3/6COa89qrOuQ2tGTBHD3+yENKz0rTdTdcp7PPP1u7tm0J9s9WGGyVlpTp9DOn6tihg/r6Zz6tH/3r17Rl4wZ17tZJt3zuFt348Y+qS9fOBmaLtcn9xtuvvKanH3xYowcPV4eWbfXbn/xEX/7sZ7R76xZNmXymvvS1b+gjH/2YrrjmmqB9x7zIgrnzwq7sloX5euaBB7R/52531jUaOHiIJkyfpnvvvFNfM+hdv3SpBg4fpC997zZd/tGPGHxdqfa9e2jRmpVhDWFeVraGDx8eNqc0Ld9YT6H4vukV3oc6Z3eNdY9yDL/+ow/EWXgX/uhnaWspABbaXOhreY/bVJjQu+Hj5rj379c2Pkj0dw3EKBw6GEbz0UZSBGF0JBQgQocpMy5G9mhGEIIIGdxzj4Bh1M2InjAjOOE9O5RYMMz3qBlA8AB6cEccCB8W5eKOtT5caBngE7fwiHBD0MErgjtqNKJgw0/kEeED/wgqwoiElgR+WIgdNS18J72EgSBkXp3vCGMEHt9IJ/Eg8AibcAFupJH0wDdxEz7xR2DK98gfvMMvYIGwoxuEP+GT/4RD/nLxTFpJP2VCPuM/ggT8RpCBoC4oLAj2lWIeNHdHiEaL/EUThVmHsNjeI11MWBw6fCioyuGPcDEp0bNXL/vvpg4dO5q/fB1znjP9yFou7IBRnrl5KYODYYt2GKm5gds/YcArYAvr3pEoW+oFO846de5s3vNDp8vhvqUGeu4i1LFDR/Xu1TvkP+uNSD8gtNYCkDApb/KNMsYN+ck7eCfv+MZ6nrh+LpZ/BCy4gygPygF38EN5kaamGizyK+Y9ZcxF2gAzxIGGiTjgg7IgTMqA8oHfCHyIk/gJD4pgnGcuwFbkjYvwyCeAFMCPsOABDSJxdnSdJP2ET1y4axo2eQBRn0gP30K5up7Husf1n6GYX/ySLxgfxVAqph24EEasmaIewlMMN/zfyFOkyAd0fPzxOebJ8e6avoN4ht7PXfyNV6Sm91B0G+n45xhOU+KZTR2YyWBgQT9CGdEvkU/UI2yy/fGPfwx1jz4khsEvfyGDHE19GgM37h1PeO/4gzv3zUeO6cWHHzMQ263MnFyNn3yGhhjsBK2PBbhzyi7t322ZdrB70ya9/uKLKnF7yHLbnH7e2S6TdnrtuRe11WCeHZNTLzg/HOh9zP1Ia9ftM+3my9/9ls6+4hL1HzVCQ08aoa4du2jGi68ovbxSBa5L0865MOzeAzTMfPElzXzppaA9A+jd+NlPq8DgBhMLnbp0VKduXfTSi89bphwKp1pMnn6WWrmNvfXiC1o5b75ynT/Z2bn6tMHVl370Aw0bN1Y9+/fTljXrtXLJMvdHDerifnfaRRdq1huv6+5f/ULVHoB079dH3/7Fv2nyFZeq85ABGjFxQlj4vnP9JpV4cHnk4OHQN40fO0FL583VnJlvGxzla8DQYRo/aZJ6Duijnv16a9xpE3X5tVfrmo/eqGHjR2nP7p169qlnVOlBKIafORdywrTJWm5e57zxVliS0blHd0065yyD4FHq1LuXho8fo0uuvUI33XKzTjb/2fkejIGQQqGmyrgpHf/8LsX37/6mfsLv8fe4afoeanwVKdSt94krvn9fXj5A9Jdh2t8pHd8BxU4YogARVlx09jR83iH8YuEiiLh45jsCIXZksYOiY+IbxC/gByDHe9whFAEPfOMdFwIHwYcgJzwuwFcMgyuGj39ACIIRoYMfwo08wR/uEHYAJ74TB/4JF4HHMwKYePET+SatXBDhQfDK9vjx48eH7er4geiYEZLRP2FD+OddDIuLsHkXw+Qd97znin5j2qHoFwEPkEXoQuxw6tS5U1j0GcME6AHs4hoB0oy/mIeEGcMj/Qj7CE55l2ngFXjOSB0pRNrC9m13A6zTeLdpN2njuIeIn4twmfKGj8KiZspzHWLn1NbtW3X0GCAktRaD9Wcs9EdLh10vNFYRaMALdQq+IxiNfPM91leeoRh3vGLe8Us5wQ9Tj4AI8gh/8A0fuInpp45GjRNxEBbgDy0WAhmwxGAGnnDPd+o0eRwAlOsIbYb3lBPCm1/iQngDloiD79RJ3FNG8IXxVcwljBwxUt0MjDGCy9oW3MML8UW+I0Ue4Zff/xeK4ZMXhAVoRHPHjsHPfOYz+sIXvhCMpmICgkHCkiVLwqJkfmOeUH7kB7sksWYPmEO7CH+kH00ufrCsz5o2/FDHYn5TB3iPtpGp1ljfuccf67nIQ8qNfOE9YREPJiioL4QFPxiC5XxI7I3BL/HEODB7gcV7dkFi44x4KFvcwi+mLfhOmdN/sEYMA7SArttuu01f+9rX9Ic//CGkh/Zz2WWXhZ2dpAeTFuzKJP0LFi5w3JwkUalVK1eHtG3bslVvz3hLSxcv1QEDC4zlhmPEsEHFRKTzPg0DVpRJncujzq/q6oOpCQydyoDh6OFjYVMErSAj2wOmnGwFszRuZ64Vyk/LCrawjNJ09uUX6+Of/2xYLP7Tf/mmbpl6kS4bMEbndhuiz110lSr2HVRpbZWOZbsu59l3oePIStPJp45Xxx5dlWbgNX/ObP3qtu9o9pMvaMUrb+n7//g13XTJVdq8eYuymxVquOttp9493eA8sHEeZ7qNu1d3ONnqN+IkFbZupzSDsjQDRHiuq3Obrmf6r06b1q3QzDdeVYnbHa351ClTDBRHqz67UBVpuarPydPk8y/QjTd/zIOdQtU11GrZuuWqzKrVDf/4ed327/+uDh7QP/zII7pw8mSd1negTjbAvHD8BD1y9z0uE/eXzlPqDMsoGIiGXiN0IRm69hOf1E/vuVt9Ro7QvJlzdeOkczSpRTdNadVNVw4bo/t+/DMd2rtLaXmWPekpSJzQ/wyleu+/Y2raacf74ztynmMH3/Se3/j9+CtS0/tIdIQ0BghhEoHH8W75hnBCKNCxMTqnA30/Oj7upnT8++PdxrREavqN+6ZphQ86eDppOvmoKaBTR/AwrYRAjkL9vcI+/h3N2hyFv0i4wVWDX4WLP78jD9i1WOeOGAL0cYUt4aYQchP+I8V8J4ymPIR4Gt81+vY9Y3Dc+N27QQVumnD41/SXMFJpjL9BsDemjC3cCJxaX6jaOfKjvKJcpYDEkmNhESuCGiGOX0AKABstE/WhKc9854r8vxc1/dbUDxR/oabhRHfkM7xD1D94QpBTtgCNqNEC/MMngpj6in9AGNrJCGZIE+CAugOY45ewSRPaYsLAH0T4bORYtHiR5syfp9lz54T7tevWhun8mDeUZeQv8hx/I8Uwm777WxT9R/c8c5HWP/3pT/rRj34ULoyeAiY4ygetIYAfsPPTn/40aGqx3I9BVkAMgxWAJuYlAEo//OEPgzkNBnhoFzGo+oMf/CCki7hIE8cDffe73w3HFZEfAFnCxhI92ibi+PrXvx4s4f/4xz/Wn//851BPAEEANM6GRIv3r//6ryG/GagxFf75z39ev//97wMfhE95xq3+ADDSSRw///nPQ5jwAwglDkAVYdLm0V7GwRr8MJABrGEiA0CKf9JFPSBu8ur227+tGW/O0OOPPa7f/Po35vOQMUCD7vrNXfrJT3+ibU4T6+wwfMqUoCNXQ+O2xboMzFcYM7i+YOsKu1Y7tm7Rk088GowjQ8NOGqF+AwcoPcd1zt+hsAjd7b5k9y79w/Uf16QhI/TNL/yzNq5eE7Q+X/3+d3TvS8/qJ3fdoaKWHlA6zixfrNdER1zZUKeO3bvpJoOflmh6K6r11utv6HvfvV3f/t7tWr9zi3qNGqJb/+WLeuLNl/X9u36l3GaY1DC/HidU+WK3p+CZBXGhH0gN5KhipDOHm7qasN4Qu4UsuOd7bZU5MJ6k98ipT1dWvdt/TZ0qDDzR6meaz2z8mse81i11lYHUKwvma4kHek/MeF1f+t63ddL4cQFcf//r39SZI8foybsfUFpFrbLNCy0Hbsglftidevo50/TUzDe1YPNGPfzyS7rhU7eq5/DBOlpRqjt/+DNdOPpU3fvDf1N9eVWj34T+JyjViyX0/5XoaGNHjyBDoMTOn44vgi3eMwqOwiACm+j3/xfF+IkbAcquUAQiGhK0KkxnosVAQ4amDMGDUEB4x7TwSxiRuCcd7wpSjxzpEII7trL7KeRH+HNewAPpZq2A/YSRM+/snkWm1VWVdlPnztNXvYGO/+q4r60OI0e2b7Mt3fDCFyGm8jt1ERdpdKftq8Gh0IHjhk4fI4kpMJjiJrVwGHd/Sc97UUxv4NO3IU0OCFs+2ZlZzhS/d1p79+qpAQP7avDgAf4dGHZAsu0aAclRM1xMBUUgRh7FOhDjgJre/3colkUslxgf90zBwdfQoUMDb2iDEPpclDffELgAMggeuUdI4x8QDECI6woBbISPdgJNbCqPGgLAYNqPNX1Vrj8YscWo6qjRJ+ukESP8mzJySnjwSRtBW8Z95PX4vInfoBjPexHvo99YbyMBmj7xiU/oq1/9qr7yla/oggsuCNo7gAzaKex4AZhIE4AT8AIIYYchQJM8wuo84AXAxS8AiTzhKCPsmPEu8kY4tHcs/scdsWjHeAfwI8+wak9eoLkkfOoLAAm7aJgPYLBE+6S80MpSdgBeABdaUcAT2irAE2Fj74slEuQt6ccf4TIIgHhH/sID/FC+8Ek+xIEC38gT+gbqA2uJqLvwxvT+/t17XV716tatu4b4XWFR82CwlPYddqPWu6zS2XWaOnWh/OgRle3aoZKd21W+a6dKN2/Sopdf1I+++M+6cupUvfzsc6rOzFC/sWP0xdtvV3Gn7qqqcRih+NJU5QEVu1jfee11zXzmOeWWVmnUgEH6/cMP6fY//FpjzpuiVj3aa/O+nSqprFCu48yrrlezunTlugvIrWvQ26+8qtv/9ZuhThY732/5/Of0yzv+XT/+6c/0ja98VV/81Gc0ffIU5btOV5UeC7tp2enolhrWlrLhB+gVMGVgzHXQeezCdloz3Nsw6ElXl67dNf6M09WiS0eDuHS98NTTeuXhx5VZWh2AU+W+I/rlbd/Xd77xbR0rLVeDwx01ZpzmvDlT43v104guXfWzb35TOc7PwePG6qrP3KrfPv+0fvG7u4QtsPJDR7Rx2RqDuzRlFxSC8YKGPj87V+vmztN5EydpYLtO+sebPqGyigr1O32ibvnZ9/WHt97Sv91/v3r1H6CKklKtmbtUZQf/svwiof93+rsCYsd3wLHTjRS/v19H3ZSauo0dfdMrUtP7SEzd0EHyjY6NKQLW2TTt/BEwdI4Q7ujg6ETj83uFCx3/Pj4f76fpc9P30PHPpC+mMU65xLxDEDDaJ028Iw2ANaZLSBudMxTdB8FpN7wnPNZg0WFCjIbREmH2oa7KHZmBSpgGNDvY42lwZ0Q/lpeTFw6rLbTgysLuTW2D9u/dH86by3ZYHHKbYXfHjpZY6B9TvUeRxFCM1qZlK0Mo0tLYIfrXT77l1/H73qk1+HJ/lW5Q6MjTOPekwfHzNbBqt+Y9pinmlrvaALQcqJ8AB/ym3AW37tRzLIzatWlroZvntFkAmTcEMmdOkt7aGoNXwnbeIdBXr1qt2e/M1oZ16+02ZRA15ikCk/zkOfLCaDmAd99zxbjfr6wjRXeUDRfToYAliPDhhfVv+A/HwTQS9RZtB9pQpqdKStxBO91mM1wtWrBmLN+8pHYIcxA63qtrndcOnzPpUulxvamu0tFDh6kIIR6ODOrcqWOYUiV51AU2YFT4wtp9ILsN/JDt/iNPApB3MsmRkCuNaY7ti1/OB8QI75JFBlELF2qxf5cuXqK1GHN1u2MQAZEnhBk1eOR3zEM0v2iZxowZEwAL33BHOwXQkF40T0zjPfzww0GDBTiivaDhYqoPd4A4jg2i3GjnEPGSL8RJOQCw0DDSVwCCeIfR1KiNY1qS6UXOhGSq8Gc/+1kAa4BDvvEeLRv8AY4oN6YzAVFchIfWEp7hgfInbvjgF3+psk8NDnFPmycv41Qm4BOeAe0APwAqmj+ANXGjBR5icJfrNhBAlwdVDJjKKsoCn3U19c53g0APUtLdP1b4/sff+o5Gd++lU3r01viu3XRKr9669qxz9cef/1wHtm43n1k6+7KL9W93/07dB/angwn5F6zKe8DDEgM24PTp11fZnBeZla4169fpnwyqv/HRm/W9T/+jzh9zmr79T19SlXmoMjBauW2bfvDjH2jbxk2uO2k6afgIXyODxuqo6++/fPZzOn3MWE0Z7WvMeE0df5ouOmOypo4YpdE9eulHBuo1Bko5GWjpDc5cLyudzsraShcsKi73DeajxnW3xnmalpMr5bjPys3UhDMn67Lrr1e6+4fDbnNf/vxnNW3IYF00cpSmDBuuX/3kJ6ooq1Ct+TrtnLP10S98XuNPn+QB0WAddD/yu5/8TOefPE43Tz9Xn7zwUl14ygRde821OlZ2TF16dXX4p6kqo0HHXP7mRnUuR7d4dTeIO3nIMDWUVOip+/6s6aPG6YYp03XruRfpvKHDdfW0c13X16mgTTtNOP8sFbdvFfI5of8Z+rs0X0FniEaHDoZONq6d4ZkpEUZ0dDR0Oozm6OjIJjolOiE6HjpSnrnoIHHDPaNTjiyhg6JTooOOAIrwiAMiDtaeAGxiJ4+7lFBKbSggLsKkU2QEy6gcovNlGgB/8Ruj7qZEXPABP/BC543miukjiLABAIQVie8Ih0jkBf5jRxwXwpN+BDPCivgZDRM+xEgY3ok/EnkJ7wgTOm/ykvDQrB3yiDfkrUFKOB7II0FsatEBdvMIscBCfPPWraqqqAxCtXuP7mprAY1FbEaoG7ducYddGdZv5Tge+OC+srIqLIZPz84M/grc2XXu3EktDMRK3OGSN+QBHxkt9uzdK6SDKQXyvLS8QpvWbnLn7HgdV3Gr5mrXsZ2KW6DxMdCg1dgdP4A3/keDs2ffnnDYMyPg3OycoBHB2GfAfS56AB5Zc3jfQe1y+ddUVod0Y106Iy9LWTkZIV8RTPxSP8lj8p48RHhhZJGDpwHE1Bc0DOwwY61caWlZuI+ajWjTjjSRPrQUDAIoH/xSDghkBDDlgB94ph6QP4AsyhqAjHvWuWFslhQTLnxyIbzRfnXq2CnwG8hoCHcHXE4btmwKIAphRtw5udmuD23VpVMXZWekAB+are3btrte7grpTJVbfrA3hAa0tKJcJQYLVQarIe/NL5pFypwBQdt2bXXU9W+j0xO1ZF2cb7QN7uEXDRRTNYAONFDkBfnFd/LimIE7/JEeAAVti7ZKO+WeOGkPXLgjLNoifQh9AHlBuPjFT9QOxXVzxAcIog0BqoiX96zzBBARJnFQHvBIm6H9xLIhPi76CsBO1EASD37wDy+UH+UFP/QzhMU78oK0McXIGi6s7sM3dQmwCA8cyM0v+Up/Eds0vOMu5jdxkZ/EyzPhUlcAgLghfVzwTXgYOsZMzEH6TtfVFvZTXlMVzLcYcqpV8xYBwNz/uz9q/ZrVrjvuQ9kB7XIJGmq3a0A25mhGGZgMHzVSrQ3Us/JzgqkJNucAzKuOleqhe+/TvDlz1czg68ZP3qxBI0Zoj9vMo/fdp5c56qo0tcOdchkwYKCuuuZqdeveTc8+8Yxmz56r5q3b6dqPXK+hw4bojRef1x///Zdas3yp+/PBGjByhLIKGFy4hmL8zECv1APBWa+8rj07dyvLZfL5r31FnRze62+8purySuU43Td+6pPqgZ0zl1e6+7vXnn4ubCrAav/JLKj/qAEYGn8PLHdu2qpXnn9ec+bM1r7de8MghL6sXYf26tenr049Y5L6DR+iDKedwV9NaYVWLV0WNIQrly5PyRV3Ohmu26Tr9MmTNWHiaWrRro02r1+r39xxpyqc1wz4Jk0+Qxdccok7pnrtcLwvPPtsiBf7YbRD9P+dnM+nnXa6Tjtzqlq1b+vyc5tx/XIGhPqX0P8b/V0CMToTOjM6XpJPx0HHSecKOKFjofOjI6ODYZoNip05QA6AwjMNmY4PIYd/OjxG1AixCJLohI7PZtzSQdFxpbQNZeF9FJpc+Cds+HtXuJngDyCIoIZPOlj4jERcXLiBVzpI3NHhR17wG0fA8Mp3Ov3YsdPJ8o0OHp5iXtAxwzfvCR+/uMUNYdBZwzNuSRMdMZ0C4ZLHdNCkDcI6+b59e8OIGM0YayEAExyszS7G4mZFHkXXeqS9V+XV5crISQG64oJigy0LYvfNZfXV2l96VIeOWVh6pJhb2aBCj0JZjJqZl61ad+TNWjZXm+Ytg+0hYi63INy7x3y5gwQf5bqTbOfOhcOv0UalOy2sBTm8y3lsQVGbadBSkGMQ1lLN8p0/NS4/+mCUF6Ejdp77BcIAUxf79x4MQAxDrx0N3gB6ABDcMn0api0sNJx8j3rLdPDAIVU7vvp6pmbMt90CDrjIb/ITAZaCNSliXVkw21Hp0bHzLpYR5UteUx8RoNRTypoy5x2CmHKK9Yw2sGf3nnfBM0UDmML2UKxHx465vu3bHxZFU/bReC1llW3QASigvIm7nnFGOCjYvxaK6Zlp4by6vQf2af/BPQ6vzqAqQ82bFahVMbtnm7mypfSQTFGR/2jVdu+hDbl8qsynecVwLla4m7dye3RcTKlQtzA6yfQ0x1B16tIl7I7daSBHvSTP2ZFKHmIPiXYGAGKRcrOiQvXs1du8uz2YT9LDbzhlwfUad+QnwJX2B+GG9Mf6DkVQRhuD3q3bjgMi/8hvfmN/g1/AGn54pn1wcc972kj0S3i45z7Gy7sYJ+8jxbj51tRvfM9vdI+WikX/EG5i/8DyAn6hpu7jL++avodi+E3jgo53B/EOd40P4cIN79EyAwaikdLQWAOYj2H4l3/BT+oza6VqfNUZdGRnslA/FQ4ALuUCL9Qvh8sdcfq5KUVL+oTJIA5/DVVuC87HhbNm6nM3f1y7t25Sv949defv/6BuJw1zp+H+mFFVCMr+j5Tq51+/TX+44y5luj188kv/qJu/8PmwwJ/6jw1DVy/Vup9gkw4cceYtZzcSDvsJaDtwCf9sOAjZYx5SiU2lJUVOjd85qap0feVsStxj3Z91ZWFQarkU8tN9Ke7YcARRp4kS49X0C+Q1pmEwVMxgkX6LfPJ/VCT/x42fA6V+zVkjS7hN6H+C/i6B2N+i2ClAsWOJz5Fww0WHF59xy3NTtzFrUwIupVGI73iO9/jlG9T0ewwTiu+h4/n5jyiGwy/UNEyuyAvX8Tw2pei2KfGOcPklXK7ovylFfzEM8iTwwZQg39wh4AuhqxqP5irLVROmwuisMtxp0T1YELmDZUoLIcSv3NHV2LthjHKMjNa/s0gzH39WZSUepXdup7HnTlfPEcNDGCG6VDfkf/ZEp92YF/SS4ZXjqPaIeu5TL2j+G28osyhX5910lboPHRwOw02vc7x1qSmjBvekqVTRgdq//w9Qz70qnRp9eprBVdXhg1r1zizNeuF57d+8JQiPglZtNGrKNE0470JlWtDXWOBk22sYYwZh8BcKIZO/fk98IX/JM/+GPMNR4zM/vDm+7sT8530qv/mQqpux7kFNywlHnDCA8GKkjm02CPcpVynCbbDi7ZdMA+GP7+Qt+eJS87PTUGehYbcZFgrrly7RsllztWHVJnXu2VvTLrtUrXt0MyYjLvLTYTkQagWhhXoRQo157W9+5Bt5Q+S8JY8AZqQjpgVC8wvAwswBdQdNWQAcwavdOYzQPhrDARiRTi7ykcEb69fiAAzCPQAGAiyjoWIgwgAETSJ+iItBFCAsthN+GcBBAEbCxx2CEUJDhXYRtwzq4J1vuAOkEVat85A4GZgAgo9P79+iVNk2ptvEM+llennWrFlBy0Uc1A34ZKB3xhlnhClNeAjl38Qv98f/Rnq/95Gavk9x9RfypxTx2fc8hlt/oMwxfLzfg5EH7rtfa9et0Q0fuT6caekAg2adGgPhh5ZQRxhuZzyjJ0+F9W7wAVfxTPkTBwO3nRu36Kuf/5zefOn5sOwB8JTlAU2tB1LUNY7uIZ9kAFRbWe3BQFfd9LnP6KqP36RcuwtHEzng1GHdDttNjU0HQL8MV/DQ8hwXWi2+wWPKTyp9gVsPOsIpIOQT30kf/qhP9kD7oh6i2f7FL/4tDMQ++YlPBiUAALXKZUvbpW5SzwBlzz3/fNg8wvOVV1yh0yaeGtwErSKxhrhS7SyUX3jLlcq/0AOEj76Oo/cr64TenxIg1oT+sxWIjjR02iYqMhTf4b+pYItE2BF8cEG4j/dNKRYJYTWNi2c6SOIkDt6/V1yRiC+6aeqW+5hW4o/3XE3jhniO7nHb9D3hx/cQv8enp6k7LihqCCCENfcs0g1Bp9Wq9ugh/eSTn9LMR59UUUGhjnnUx/qw4M9yL0xxuRdI9yhuwMmj9bGvfEl9TxnvHq5BL9/7sH77tdtUcuig2vTsok9//zsac8nF9Hzmw+lwHBwuHFLhbKXPo48MnRwLi3xfsnuv7v7G9/T8PX9SXvuW+uK//0Sjz54aFtVms/vJfjhGxb2jPdufvaX62foAXAg3zSPgtNo6lVt4//iWz2jlm28qz+F37thBnXt01crdO9V60DB9/gc/VHHXLqowSEmnXB1HCnSGYN+lwBpRETb5Bb+NDkJe+jnkH+/ciVNmYXqPo0Ai2QFTdlxoFahHwS+jZv+khBRuYn6kwo5lHp7Dj/Oe//3AtGiIB//ESXxmMmjEUPnZLQKm3u8DYCJ/aus1/7kX9MRdf9Q7r8/UkFEn659/+gP1HDeqURg6POenXRIB7PmZvLZ/vpMOwg2hc/klv05Xpj3Ce+CHj2YE95sMgDEQW1fPVG+O+vTuHdYM4pbjp5jmDusJA5BMEe0FEILGj6UMaNQAb003TqCVA6ABlNA2MoUMuAKIoY0GhKGJZKoYUIN7vpGnhI2WGMEJEIpT/ghMNHGAsKjRxi2ClTZA2RInWn3CZ0kBWvt3y+lvUCxPwojP9CmsZWMnKJswLr300pBOeIIfpjFZD3f99deHzRmxjR8fX6hLpvj+r+pOE3r3fSij1D3NCJdwlSpZnnlD6abCCN/9KXj1L+1h376D+vP9DxiErNNVV1+tsePGhnpGPUIjSkjUBXo+wA8DHupuFqGGjwTq8AjTFwd6wwP5k+0yTned4sLQbPnhQ6qrcl/kts2h33XVtcrIzFJOfl4Is7C4uXILC1Sfk+lBmwN3QEFD5zrJLkz4cfcR4qH+EjXtJAyyyNPw3uNQtyk2BM3wQHDN6tW6zECpQ7v2wT35FYEY62BV4wCMDgP/5hOtPOlEe0yYgLM77rhDLczbLZ/8pNq3axvCqAT02w98w1d6aF+N8ojycNAhPqfz3fIkjsb3qTfvTU3Lvel9Qu9PCRBL6INBsRYa5dSWHtMvbvyYVj76lPJbF2nctZerx5hT3ClY+FVX6uCebVrxzjvaumyVju7YrbyOXXTjj7+vcRedp+oj5SrZvsOdRo1qsjLVwt/ymjUPhwUjhLG0nYWQp4PxuJjF+tXpte7VDJwaMkMHzgi00kKuYvd+ZeYXKK9HJ2UUNUuNYOsqLQDqVMlo2DI7h3dGGmyXZwqC3U41jF4t0IuMIOY9/Kh+89l/UsXBIxp21pn6zC9/ory2rZndVGWWO7+MHOV4iJxu3moya92nZimz3iDPfASB0lBr/phuyHDHa/d0vnTsdJq+pd+sY8TsjpTpTjrLMI52ftaS5hqOg0EYmDfHAVAyXLI7O3RcWf6uDNYoUgR2z6YEh58RtHopkIVoIr8ynS4EGpMcrNoxjFemI8RdWNtinoinPr1eWxYs1L+cd4HqjlVq7Hnn6pYffleFXTqrwvlCvlceLlX5wcOqPlqiouJ8FXVop6q8XJeZ02lAncEWe+dpZhAyzq2MuiAkpWwLNcfr/GhwOdQ4b2odJ6Ijt8Gl629BTJkHDIc6ZcbLWdq1fZf27T+g6qoy5TiOXt26hSlOwHRJebm2GgRx4gIaPQB7ALLOIzRO7C6MAAiQBeiK92i94vQ9YAnAFTcwMLWPYANsAZboanHLN8APGjQ0XxCgh3WLAB80XbwHbBF+XMsG+IuDKtwznVxrEEmccR3cf0XwkQ7CIwwW9LNGDADIGjHiByAC9IgvhovpCvjEXQScaBoBiyNGjAgbF/DHtDibFDBxE7V5pAE3rEEkTaSNdWpc3MMLaR/Ebs2BA4PxZM4xZKPBipUrwvo9llMApAcO7K9TTpkYBnl33/0nl99WnXfeecEP+ca6PXYvsjlgwoQJKkI7RTpIuNMC78TLLt4ePXqqrKw0rKWbcuaZDj9LSxYvCRsxyBv85TvckaNGBb7YBXnYvCxeuEirDJQqMD9jvgDcANmTx44NhmMpHzZikAeY6iAPWO/Ys1fPkA9oPgkbkIvtN+InPtJAuvB/0YUXhXXGhMHmB3bQsmxg3fp1Wr9mXWj7aHdPnzQp1KlnDKZbuR5Omz4tbEAh3F3ODzRd2FpkMMAOd7S2lA/lO3ny5LBGevOWzVqwYIE2rN8Q4kf7CvBm1zb1i7r59sy3A889uvcIa4jJZ55Z1kKacE9bIR3UF64A7hL6m/R3aVk/oQ8ohV7Sgr+mVnOffUHb3FFmtW6pSR+9XuMuv0yd+g9Wx5OGq8/EsZp4/vlKc8ew5e3ZSquoCd/6u4PZv32r1iycr917d6k6L0N5rVspt1m+sgxCGo4c0ioLkhlPPaW5L72sFbNma8eGVSo7sFsFBhns7mM3Xl1NlTatWqa1y5fqyLGjatOpo3Kzc7Vl2WrNfe5Zle3ZqU5t2qnm4FGtfmOGFj77vJa9+op2rV2p0v271bq4QA0Gk1sWLdSq117T9qWL1FBZbmFQpI7tOmv7xi3auW27ciy8mufnKMuAof7IQa2b8abmPfW8Fjzzipa/MlOb5ixQ6batapmTGzpwNAW1Bk671m3Q5sXzlFVmEGOwmWaAsnPTem1et9oIqUK7Vq3SMo+mS3ftUOe2bZRWelRr3pmpWU88rsUvvqjdS5eorTvZ4oI8rV+0QDOfeEJv3v+Q5j/1rPavXKtWBp8FLQpcFnVAVVnqaKcF0/znntZS59ua197U+rdmaffqNSp0J9uiZfMAwurKKrRixtta/uobWvHiK9ox9x3lWAhnVhvclFZr4+q12muB2aFlK5Xu3q2dFnS7Nm0MOz1bduygPPOTU2uwdfiIVrzlfH3pBc1/+Xktn/G61syepQM7tqlVi+bKL8SYZZ2yzFum87X+wH5teGum5j7xjBa+/JoWvPG61i+Zb34Oq3WLlgZeOcZxBou+Ko6VGqM1BO1jM5cHAopNFe0MllhP1qlT5yCcAAYIGKb9EF4IdwQPWiqAFoIqasMRarhFEOMegQjgQtgjiNCoobECzPAubqBh7RqghfeEx3sAFvHxHuEOiAHAEC5aKoQj33hG+CEgeQbEQP9ZEAZFIYnfaBSaaVDshWGHDHAGGEEAs04O8IRg5yI/AJKYq+GCd/ywxhb+2bkJeGCqkHVnmNQgTx988MEA3sgrrPBjdxATHdOmTQuGYknvo488EjaZ4Oaee+4JNgqHDhmqSQYbXB1dV+bNm2+AtiykHV727tvranM4gFKAHuBhlfsPbJqhpSSfoAgoAQoc+8NuTvihLAA55Pnvfvu7ANAALMRH+tj88+ijj7kOrDcQamHwd7eWO31jxo7RGQYyADjOrWX3K7yTB6QV4Eq+TpkyWWPtlrqA7TnsywHwAbG//OUvA+i6+eabg8HcsQZyVY5vkYEedQ2+yKdYHtS3fn37afwp4wPvgCcnKqyrRbNZ4zwcOGCg3fRVgesLgJMTRdB0YiqFekPZAHApWwYJaM7u/tPdYc0lQBzwSr2AV0ycwCcDCnbHkm/UV4wuwxt5RRy0DeoEeUm94vqvDAz+ninRiCX0ASGqIQ22XrUGGL/62Ce05MFHVNCptS792j/ptAsuVV1VmirdUWxZvUKLXnxZi2a8oV0GXmPOuUA3fv8HatWzu5740U9137duV0N2urqMHamb/vlLGjb8JD18+3f1wgMPqsSCuCCvyJ3jQFXX1mjzhtUqLz2i4qJCdR48SJ/5+c+V26G9fvkvX9ab992v3t376Kt/+K1aWlA98KNf6RWOcKmv5FwdVSlDvbp0VqtmhQZha1Ry9LAq6mo0eMKpOvdjN+q1V17R6jmzVL5jR1gblVPcUs2791V9QbFKGmp00fVXafL0yXr0N3fqsX+/U9VHSpVb0EL9+w1TUV6xtmzeoH17d6iqrlx9JpysW7//XXXu3lu//vyXNPPP96ldfgvlFhZpX3WFdhgwZjcv0iduvVnV23fq5fsfDOtDGszbQX/r3K2z2rdqoQObNqvi0GGPugtUkZOt8rwc9ezXS2WHDqpk225VHS1VXveu+txvfqYBp07UC/c/6vz8oar27FNBoQGBgR1ndpYZLO3btVeVLrKR503TZ779LYODNnr6rj9p9ey5BoHbtHflIhdphoo6dVGrvgNUA/jr1EGX3nCt1hh0vmQeFyxZqr4WPP/84x+rq9397tvf1kuPP6rq0jK1MtgYOGigsnNzdGjffq21ECp3Po4+6yx97ec/034DzTtu/5bmv/m6MWN1EAI9eg9wp5auXZu3BOHVoltPfeFHP9KYc88O5hA27N6mHYf3StkZ6tS2vbq1NpDJyQ81r7I6ddYmBkL37kntJkYzhEBCWwEhPNFk8A5hHncwI5gQ9gg1hCpaI4AHYA0Qw3QmggmAhtADrPEuarJ4BughGAEgACOEH1OZaBgQnsSLgIcQxnHnNFOWCD/C+c8KPYBgBJOIgKZCkzDJB3iNRzoBABHkCF1MUiCoecY/fgAIACvC4USQCBgASrzDDfkV4wQQIOSJk/TiBp5wR9xs/EDDQlyUwXXXXRfSTxjkfUwn+XPvvfeGvEMjBqAjv8hHwBLlgF80dTF8LngDOALEzj33XE2dOjXwBQjFGC/3kXd45he+KEvyGzDKmjlsw6HFww3hkh74YyPEk08+GcrlYx/7WADRfCPep59+OgA21t1h2w13gBgAH/WLNKJJI6/P94ATjRXGgnGHPTZszgEu4Qkjw4BN/J500kn67W9/GwDTjTfeGPILgHTXXXcFbS3vCJ/BAEZ7KVfyivQTF6AR+3jkBWEDijH+i+aM+ggwJTzA3y233BI0dWg+MTpMeiknpq8p/5hnsW4l9LcpyaGEPiCEvqdx5U9Drf9VKi+9QdUHD+qnX/mazh06XBcOGaaPeHR9mxv7y/fdq8PuhId5VDjlykvDzkgPI5XmzrJ5ZrqK6mtV7I4x2x3Cy/ferecNXA4c2a9hBj53LnlHX5v9nG6b95J+ueAtXf+db6iuWZ7WL1ms3/zrt5V2yCCgNk1t0tKVY2AlA7bcDGMv9/2FDpfTJsddfK5+t3KOvr/wDf3TSw9p5Mev0N78Bh3JaNBmA7LMbl31+fv+pBu+c7vy27RVWV2DBp05TT94/RX96Lkn9OuXnte0K6/U8/c+oGd/fofyj5RrwpnTdfeCufrW60/rC0/erV8un61bfvYdFbQq1Lq5c/THH35Xh3dsUFZDJRsNtbe2XAfM1C0//6Ge2b5Rz21bpymfukk7GipUmlmrA5l1OvWmq/Tw1pX6lXn9+utPaeyt1+tgUY42G7ydc+vHdd+aRfrXFx7ULb/5kQZP8og9PUOZh47q8PbdBqilYW3XpHOm61/u+Ln+uGqe/m3RG/r+W8/o32a9pFMunKbatEqtXL9My7asUG27Ak3/2mf1paf+rOu/9y1VA/QsVFr0769bf/lzfePRP+szP/meOg4eYHBZrVymb1WnnDTO86zXQ7/6pZ5/8H7Vp9fo6i99WvesW6J/eu5hfe6pR3S7Ae0vPDIffeZUg+wsbdy6WQdKjhggbVGRn9EaTvO3T9/+Tf3zPb/Rz+a/oecO79J9S+Zp1FnTw3QspxgM6txDJ7frqe4VWapdv0vr5i3R3NnvBA3FYgu/tavXBK0A2h8ECEIV7RNgAeHCuiwEH1oBLjRAaKwQwgjTCMoiwEGoRtAARSAQL9zwC0hoSvhHsDE1ShgAQYQ/C+r5ZZoqgja0LP9VYUecxAGhUcLK/pe//OUQPt8AIcQ/ceLE8Au4ROsFSItpgmf4h5iGBaigTQybIEwA43/4h38IRyERPicKfPazn9VHPvKRAAjIW8JGE/Sd73xHt99+e3D7T//0T7rppptSpl+cNuIGwED4ASAAIgBgAD7eQfDTNB8ib/Aaf+N9dMcv5cUFAQBJI7x/+tOfDvx824MDeIP3a665Jhi6JZ3YTaMMiIcLgIPWCr7ID0AOvKNl4ztxkXcAdJ4pu7DT2HxTh8g3gDlABkCDLThAERTTwm8ElITXNG1QfEc80Q+En3jxPbqB4k5d/AKsSD91g/RQpjFMeCXMpn5jWJGa3kPHPyf03pQAsYROMNFZhIVPQZORxspu9jRlFKi2IU/pBS110U2f0Pfvf1jffewpffvxZ/WFex7UxV/9hvqMHafls+fph7d8Vk//7m7VlFYHA441mIiwjKnPdKdVW61tFq7HjhxWnju+CRecr9yO7VWZnqYqg4zmvXpq+OSpamuBl4GJg127dWjvbtUZxFQ21Ks2vU4NWQ4n2+5zGlTOGqisTHXo3lPFHburwXzWp+Wqui5TOYZozdLylVduIVxC08pUer07+to6ZZivUo44ycix/6ywoLe8slJrl68KBw2zLmTo5CnK7dZDJe7kjxTlqbJZpoZPmaD85i2UUV6jyq27VbJjrzDdkWvARK7lFLfQSaefrtzWLZTmzpxDjlnYzlb4zPRsNStur9xiTLMw1Zir+rpsZVZnqcD37Zpj+y5fNdn58tBdaS1bqMrFwRquehmQFRRq2qWX6KNf+We16tddb819W489/KDu/fm/68nv/ZtqlqxTn6pMdT1osHXU8VVnKqsuS2JXqbLC2jmPi1Vb746b/M5MU4kvQFE16+kMxDDUUOQ40bhVb9ym1sa9zbNyNWrCaWrA+rfvK52OqrQMtR49XF979G599Z7fqtcp49R/9BhddcPH1KFjZ2UaOD/6qz/oi9Ou0O3XfkrP/foh7V2/V+lOb5r91ztPqgzsa53vBZ3bqtOw/uowsI/adu+sdu07qkvnLhrQt3/QUDDS52J6C00CQpLpJdbRoBEBHPAejRZTM1x8R2sAgME9QAP/+EFDgWBDoCHwEPJMoTFdyTuEI0I7+iFcwkDw4TaGwz3aF/zF92hnAAX/FWKwkxLoKUFNmtCmVFroMp32xz/9Uc88+4xeeeXV8Lx5y5aw5gnQRFykBc3ImzPeDFNVgA+mxAAdaInQZAEg2XzAujO0TgAmNGC//vWvwy/5QB5sN7B99bXXtHDBgrAhAg3YHXfeGaYk4RHQA1BEgwNPM96aoUcfe1SPPvqoDhsYNnNZBIDRBHRA+E2lsXFwdxzxDQKAkfeUAxdapMCXgS9pR0MGXy+99JJ+fdevw8YFABSaKUA4RnTZfYg2iSOh4BMQRn0gHLSKaN7QgDGFSDjkHXnJeirADuCHX/KSaUA0X/fff3/QRvHMLtaQjsb0RHDTNI1Nn6EIkACpaFEBsvAAj8QT04170k1dQntHOuAXQM7xWWjKKHPSQz1uClojRR5i3An91ylZI5bQCSaWWbvT8F+KalRffUyzn39Wu1etV35Wgcaed77GXHKBWvfprjbde6hzv/4adOpEDRwxTHtWrtAOA62jew5o0PCTtHf7Zs2dP0NlmfXK79FNw0aO1a4la7Vt+Uq5R9HECy5Sx/6D1JCWAgrpvo7t26O5Lzynw/sPKK24eTCuuHfVKm1ftiwsjB17wTkqsmBZMmuWNs5dGDRiA0+fpH7mAVihqjJtcCe3bt5c816lgtatNOa8aWrdq4d2Ll+uZS++EKx2dx42WKdcdL79GHAanFQdPqp3nn1auzEunJNr0DVV3UaepMP1tSozCGRTQeaxUr1934OqPnhIReblpJNHaceatdrocDGq2KJdZ02/4irzXWTwmqHaijItefVl7Vi0xOmr15CJEzVg4qnh0GG/0MrZs7V+1mzlmM+xk09Xx3Enq8b+ynYf0Lo3Z2vXqrVqyMnQkOmnueNtrQe+/m3d8clP60kOdl6zUlXHKtS1dRe1b9leB3bu0JZtW5Tdplgjppyudv0HGvBkqs5pO7Btp9585M9herRVnwE62WkratFMWRYO6dWV2r5kibZaIO3cs1fNu3TQcOflhmUrtHXtGmVacEw8/1yXd++wKaAhbEn15c4+g00DVTVKsyzINOjsPXaszvrkrZr28ZvVc/wEZRqo7FmxSu/8+QE9ftcvNXfGqxo4bJBadjVYs8DhPFJ2ibFurFlhs2B/rEWL5ipy/uUa/CCcEF78Aob4RaABPgBggBZAGGAIgRzdA5oASfiJwo93+OE+Ckbc844rhh1BQPTDL88Qv4AW4kJQEj9XBHxRGxSwhvMmbDYIf2zWAOT5Q0NK84aBT3b+suuO3aLkRUwbgpbpwm49eoa6giGNOg9UergOX3ThBWE6rH279tqwbkPYgdqmTTt/66N9rpecj8qC8csuv0yjRo4MvDKNhUaLeEtKS7TDdYUNJaecMkFnTz9LrVq01MjRIx1Gz7D+atfuPdq7bx+n72jMmLG65KKLXf/aaagBz7jx45TvMNmJWFfXoOYtW+r00ydr6rSpauk8KcjOUY/uXdV3QH/ltygM7tIMuoucP716dlPPPj2VW5Bn4M90LPYKnQceHLF+qkunzurSvZtaOk/JC/KYNVqAavITIAXgYtPKaZMm6eyzzg7lD+AkjZQXhIaI6eMpU6aEi3vAGoCe/EULxlQz5YaWi2lU6gv23NCykldMLzLlCCAHaKOBBJjyHXCLpgxAHsE34Id6BODjPXHCPwMD/FM3qKdxAIEf3uMeLS+gk3i5AP9M35JuQBtgkrDg9corrwwDFPwTH3xQX9CkkWeRB8A8Gr34not8ieARABcBW6zfCaUoyY2ETjC502QkFQdTbrDKyA6amWP1lSrPqFZDlsVCRpkFR5nSqg8oveaASvas06I3XtLaxUvdrWaoWZf2KmhTJKw6ta1MV/vKDBVV1If1Rb1GDFH75sXKLi3VWw/fr2NbNyizrjys9dq9aIGBzv0q37RNzS2w+rrjbtWtrcobqiy0gInsaPRVU28/6coyKAC8haOMIPPJqSWZtf5Wl6FMvvkv7K3ns7/7rTEQ00CkzcIEDZsZLTTQGTRylDLcmVeXlWjB04+pcuNqdTAQ615br+L9JXr9d/eo1GCllum3oQPVduhg1RiAkF3h7MsMi1xfaez8ZD9jgwWNBUi2+eaEuwwLZtWTktQ3gCOHBQfu0th5WadsC+i8Ggsmx5lp92kNdU5rnd568ik9fd99arCgvfyKS/SHZx/Tbff+Whd/5VMaevlUHWieqf15FlZZ9arMdfCZtarj+JYcx2KeaizIq2urlVFd5nxzfpYeUcn+vc6TWpVjxNdC0YWqaudvUat26m4gXVdYoMMlR/XMn+5WjQV+XmmZ8ipLlef8mffrP+r67gN1fo8++uN3v6Vff/fr+viUSfr0GadriUfxo08ZrZu++yV97/Undfuf7lJbC5pNa9br9edfVPWxY2aQRFMKKSHx4aLUlBHmYNLYUeo0YuSTWpfufKYeoDfLcF2oD+eu/kWDEfMCYDeof39N9yDjIoOcC86cookjRqpz27YeFJBnmEVwbc5MD+sFx40drQvOPUsXXXC+pts9hoABLIQL+EDAs/7o8ssu19VXXh3WHw0bPtQANDNsikFv2rNTV40dNExnjZ+o6b4uPGOqhvfupx0r12rTkpXat2mrWhUWafzokzV50hk6w2V9yoRT1KN3d2FEOcugdcSY0Zpy1jR1N2jM8ECA1Oe7jfRo30Vditqoeu8RVR08hp7dcWcHW3UZudnqZTBx+pQz1LdfXw9i0kN4nNrAPbsfz3O6rjAIAYhceMGFAVQBniOYAPgAXljrBfhi0wGABAAUwQYAh2+c48maOhbjo30CrAB2mGJmihPww+5JFvrHdYdoowB6EWgRD4AMAEfYxAMgAsABjgBO8BCnTiF4BbidfvrpYf0cYAn/AL64+SFuMKHM+E45wS8gjHh5T3oAXGy+ICziIv5YzoB4gCdh45YLgk/qF+FHMMZ9Qn9NCRBL6IQTmIZZu3rkgXFDWmmtCgymmjfkKuNwpX7zpW/qona9dEVRV93Uupeubd5FN/Yaot998asqq6rR4HOn64bvfVOtB/VVlTvb8vQsVWfmqSYNy/pZOv2TN+nML35WlR4dzn35Td04dLQ+1muQburWV7dOnKT77rxLO9w59Dpvuj72o+8ry6PHQx69H8rK0BF3NrXYDDMAq3JzOez+ZX+GVIZKxlRt0FTvzqgyI8vf0nXUQrDCz3T2UFVdvcosFI4aFlVzmLE7pmoLwXILRsxcXPjpz+ojX/+GMjp00uyZM3SFBc5V/YbohsEn64p+w/Tgr36tksoqjTp7mj7+zW8ov0NnlRsQllvcGGeqjGlYA7s67K8JC/p1qq1rUIUztNJ8l2PHwhncUF1nHJamMnfMhwyQDjgN5RaGgBNMVVTVGlA5fYeyclWWkWMAla7BY8armTvsg3b3/POv6cvnXa9vn36l/nnwGfrEoFO1deYytcpqrkObduuOL9+mBY88o+zySmVWVgYh1alzNxVk5WvjrPm6ceQ4XWAQdd3oUzXn3ifVviFPzSjfOjSTaGAyNf0TN+sTP7hdhR6Vv/HSK7po5Mm6qP9AXdSthy7r0kW//OIXyFFddeuN+uiXPqPxY0Yp51Cp9r+zUHd9+nO6cfAIXXvSOF3huD5986e0y98GjJ2gaZdcpexCBERIrq/Gv0Zh8aEgwBQgyD+kCntqpfsP6KHf/E53ffd7+q2v1x97TGmVFcpzsbMbNgwYTKnccGVqsICsdwuqq9KW5ct038//Tb+67Tbd9cMfaumc2W6b1RozdpRu/dTNFtTn2bd91VrAus4xmELT6FfvajtqozbEfymBDAh2fcNsCwMEg541ixbqDz//ue76/o/0+5/8TBs9sDq6fZceu+c+3XPXb/TUnx/Rsf2Hgu0+dlMTFmFg3woK5lXeLVjSwGS4XXjgtGTuAt1z52/0u5/9UkvemefGymAFHvzndo29LdoK3oLtOX8DaFEvAqD1Bd+ADYhwwzcSchzxPgI0iN2vTJ+y3o3pSta1QdEdU5FoDm+99VZ94xvf0DnnnBN2jaJ5ArzxyzfWzqE9A/QAYOJFGBC/fAsg3BcaNBbnA+QgeOc97rgAQjEN/EZ+WHfIwn+0dk3TF/0CGJmCjWviyBfSFMOAeMd9nLrEH9OwTE/jj/rAlC9rLElDBGW4g2JYPLM2LfLKc9N7fj9slOyaTOiEExUwNP1QE91h1FRq9/pNOrJjpxudG2EOksOjWKaoKmqVnuXOsThbxS2bqV3bTu4986XsPAuKBh1bt0l7Nm1QTXq9cju2U4tu3VVU3FoZBk61R45p14q1OrBkhY5s36mcvBw1795ZeV06quOQIcpr1Tp0FljL3r9zu/Zt2BTMVvQcOlx5RcU6uH2H9m/ZYoBXrba9eqtt955hGgSbYaU7d+uYR7buMYKRx5Y9uyuneVHYULBz+UpVl1SouGsndXMHW834B62A05ploIZphbqyY9q5boU2LF2hPTsPKiM7X82Km3mU31U9BvdVbvtWqnG4qs9I5c2uncKgY7pH1gNOHqk6gyUAHhrBA5u2aP/WnealVl0H9ldx+67BgGNuboZKDh/Q0Z07LGzr1bxdOxW066R6d6BM1ZTtP6gazDsYlBW0LFJOq2aWl7VazSLxGTNVWVqmnPpMdXe6h0w6RW0G9Aq7WDetWKX9B/ar1/Ahatenl0rrPbp2nuS4rMivXZu2qs7Colm71uruEXxBcZEO7d7ta4+OHTyiwoJCde/fX9l+H2qCBW7Jzl3as369qqrLLWirxXFP7Z3nzTt3UX1ulnOOlWygyRrVHi7VoW27w7Tqjn07VdiqWB1691Tn/n1873yz0OYQZUxWAFRSFQ0gwgVo+L8F6/9GSqXKl7t0UnV05x7d/6s7XO+PuHw9jCjI0dgpZ2jEpFOVVeC8TnNtcdJd+wKQsiMDnjrNe+U1rZgzV0f27GN2Tum5OTpl+jSNOfMMtzPnvd8FMBPyzcI3CMcU2LLkToXZKDAR5PEKbZn2wbMBU0NVtcHSQr3+5DMeKDhuBibXXqVuA/qHnavV1TXi+LGili2UmZMbDsqOGjdAEonlxIUGt1ns4zWA7yhTh4+CuHT/Ebe//eFdyw5tVdi8GGRi/+baQJVwUgaJUyAR23z8hrBNhBMJt1xQBBx8J51cUARsEOuwAEVME2IqAg0UmibWmz3wwANBuwTYYOoQrSE7KVljx7Q005ho0djxiXsGNewOZYoaTRdGftF84ZddrfRZ8IIfwBFxA+QAT0w1AuTYWMK6r6uuuipMfbIuDeAFMEIjRtyEh8YLd1FjhzaOKUw2s6CpQwOHFhDgBv8AKcJj6po1cBxEzzQoQBPtHTss2cSClg6tHbwz1YoGDYBGXgJaSQ/3rDWMU/G4RSvHrlHSR1yAzlDPPmSUALGETjxRA0Ofl6qKVRYaWH/P4jBod5hVFhCZ7mgzmc+r8ojaHXZtrkeGtaXav3qTNi2yALbQ4bDwAofjr2rds7PBUFe169xDrZt3cPDuSA3o0t1ZI6bAdDUIJ8eXkZGtmso6Zfplut1UZbpDdueaSSftd6zFqqisVbZ5YO1JQ3qNO3JgQJZq/eyxXRAshBXAFYZX6bjtvnGs544klbYGAxn88oRB0tDB49PfM2orgvFRpWVbKISEeIDPeXAGG3aVgeD0yxp4c74ATDksnUgaMp1qGLC3DAKvrXc8daq3OzR6vPKt46s18GOdjAVIRqaqMZLrD1nu3CiCBoOwMJ3lh3rHSlL8NhhQdcHIaM8gMkO1TlslU1XO0Jz6dG1dvkJPP/aoWnRurwuuvkK5Rc2CFoNkA/pCR+oQ2e1JPITH9G4aU0HOOwRkhdPAonyUjRkWKJwZ2mBQTH6nZWcYADteM2RfWJ+wULeINe8Nfs+ZfZkWSE8/8pBmzHhd7Tq2V1ZengV0lkaMGqMxp0xQXk5K2xEYMPFDWB8mor5RJTxuUYkHG/f/269Ud+Rw0IBVu2Jkt26hsWdO1pCxpygjpyBkQgBigDD7PWDg/OKfH9JhC+jUyQiZSsvL1Zizpmj01MmojEIcbikuG9cQt7m6GtczstWDATadoG1K1WvXbJcPQAWNE+d9lpUedVurCoAjNytbqxct1UuPPBas1GcW5Oq8qy5X72FDwkaWHINnNF9sdInCN/waMFUZOFRWul64n8CGHYfIZzXzgMx1KGjW/V8Dxw75oill+ns4pNo81zldmVnsivWzw0OrV15WEgQ9hokLDAIy8z2wc5pCpsRf39TabzXW9Umb/XIYfYavVJpTOVNRWRZsjq1avUpDBg0JZlQAPuy4BOAANi677LIArli8D0jj/jOf+UzQyLFYHhAGaAUcXX755QE0YRqFtWmcgIA77LMxfUn+omUCJAGqiA/AhVaMBfcAMRbhA4aYVoQ4yoqNB7y7+uqrg4kKwBagiPCYkmS3J88XXXRRWMsGT0zTEj6AC7CHWzZTsJAfEyJMdRIHIA2ASLiYtmAXKCASPpiCZRqc75jBADiyKYL8pJ9gipPpVtLMTlLij9OjUALEEkro/xOFjtyNkq7NbZ3/gxV31mrRIVZUlWrOyy9p1cw5HrF11snTpqq1R38I/91u6LMsjLdt26rO3btp6kUXq03HTgYkLEzOCKPg0Fk3xgEEQbzTSSNRqjMsYNxHZ1iiZbN62MCPHX+pppI6gy7DTIVzFQnDnTAHDzOiD6NruwraGn+rM5BybAHoBKrze0dOh+OIgzaKKOjEDTNS4MTR1Ps/w6Dgri6s5cKUhr+h9Wc6hvidDs6gY01QDWY2cphCTbnlFIGMdAswC8JgT6wxerRvZCo8At4IrtodIkIJTQWL4VljFsEqGj8Wd3M+Jhbp0cKlWfCGBfR+Zocqi77rKqtVV4Gl9kxl5llYZ6V4yHIEaYA3JHVulmqy0gysAbJpymOzBAyYP4+tVZvtWz/mGWxRHlUcXZCbEwAXIBkDuJQXvKeOsSHj+Od8Nn8sxr/3nnu0bPESfcQd/+BBg8IB5RnZWc6nVJgBFNgdi7CZasGoJcKRtTisoWFtEIKGnX3RBAEC8MwzzwyCCsEHiECwImzQVhAeo340BwghtA+M5hnVs+MN7QCLmNE68B4BRnhoHuI0DSN94kGQoVlAuCGo0GiwBoddh8ssDHGL0MeY5+iRozR39hwtWoy9NgMd19/efftoyuTT1aFNax3bvkt//NUvVGtec6iLrlsZWbnKK26p6Vdcrk6DB7juuSw9mMhwHcMg74wnntbyWbNdZgYroZ45jw1gT55+psb6qigr1aK3ZmrZvEUqPXjEJZGuateRdNcFmkdBs0INGTlCYyedqpzC/FBfjuzdr5mvvqb1zteyw2XmP0dVrjeFrieF5jnHwKa2oUZVhTmaet11QSNy352/CRtf+p18kqZdfrHd5qvycInmvz5TC2fPVbnre6XzJ9f1gvWQOR4sYfT4pPFj1GVIP7Xs3EEzn3tZs55+KeykPuf6y9Rn2AA9+O+/1oFNO0J94lzI2qxM7TiwX6WVJaH9pXuwUVjcQkNOnajTpp3tdHmAcPigls+Zr6XO5327doS8pvozssnOzFGz5sXqN2SwRk2cqPxWLfTy668FcHHV5VeqW9du4VD9l1yfjrjOsaFg/caNuuDCC3XUAPk15wuL/jHHASgCoDCdBzhjkwD1D6CEjTY0Suy0BLxRjwFJ1D20WAAZNhGwGxM7dQAmdq4C+gBNaLEioKFPYUfrPW4r3AN6AFn0bwAfQCHxUL/RsDFtSt1/7bXXgoaPdWCkj6lU6i2aMtbPAbrgmTYECCQ9tC2AJfekCbe0Feo69Z8w0MrRpkgr31inBk/33XdfAKKXXHJJiCdSU83jh4USIJbQB5JCtXQn4X48kMfcHvm6ERqMVHuktmTObK14Z7ay3KGffuEF6jRkkOrcKbEoPq2uVlXHjqr00CFl5WaqoFVrVVnIzJ45S2vXrA3gpc6j4LyMbPV3B9qrbz8VWoA875F59ZEStenaUdsO7lV1SamyS2uCYdFJV1ykFh3b6MDefZr3+gyDPXfI7qSRU/kWEqMnjFev4UOVlpNt4ZYa2Vk0GbRUademDZr55us6cvCwwVNKk5BpoNKlRzeNm3S6BWS6nvLotMQd9eiTR2vsmHGoe7TQAn3mvDnq67QN6j9Abz/zogWkhU9hoQ44bRikrXZn3NqC44zp09S6Sye9+eJL2uvOrIsF+M79e5RZkKczp04NU4zz3p6lHdu2u/NOAUG0TOMnTFA/j7LLj5Zq2yoL+yVLw0iY8/HK3RG3atNWEyefoebtWmvWm29o+5Zt5t8AyfwFQZSfowmnTwogFPMCvXr20XSPwDmnb83ipVr0xlvh8Ha0lezCa921vcZMPlVdevfS3g1b9fKDT6iQ46Na5Gv7gV3BlEd2ea0F2xCNvfg8pRUUOhct9QzAsYKfbvD4LgU0aVZcSQLoM8hGuLzjcmZBNNoBdqkNd8e+c/dO7d61O2gZWGjM6B2QhL0qBAQLphE6mFpAECIg0CogGDirj7AQegAk7EuhAUBQIHCwg4Vge+ihh4KWAkGIewQo8d15550BUGGcEw0F0zUAM6ad+GVqh/oOAGNaBwAHP2gL0CJgxwqh+4lPfCIIKNbxUEYAvpkW4IMGDwnH2pSWV4SpquGuLzdcd42qDh7Sn39zl0r3H9TIocPC9N68eQuNe9PVtZ/L6ZorVNSuZTD1AmBaNXe+XnroMVUdOap+ffqoV59eet1lzrmKky84TwNGj9Tzjz+pNQsWGRjlaZSBYP+TRqhlr54uh1rtWLlGrz77vHnfrZYd2unKm27QYfM61zyuWbnKmDpPp5x6ukZOPE1ZxYWqrijVKrelRc+/ZGRdq+pmOTrzIwCxAj1iIJZh0Nlt2EBNu/ZyzZ3xlua/OkPpZbUG+rkadvoEjXLbycvN8wCgSotmzNSCt9/RkfISFXRqp8uuv1ZbFy/XnCdfsoDP0JnXXaweQwfoqT/8SVtXrfeYINd1KUsDR4/SSZNOUWHrFjq0c7ueuvte7TdwbGGQdv5lV4YTF1569FGtNrjPdv5Nv+QC9R022G0/231MiV574hmtXrQ8rHHt4Py69KMfUbrbHOdRsjEgaIR9+V8KRLvd1aKRNpjgqCTAGcACEALwgXAHMAHE4D5qg7jiejCAGHWLaUz8Al6pv9RRfqm3fGd6krqDNo4wIfzzjfAYWDAoAXhBod81MWggXsIlzgj8Ij8QdZD7GC73hBsHFtRdnvHLoILneA/PfGOQAvAjPtbG4YY0cOGW3wjCIm/wwPVhosR8RUIfXKLD4cdXZh2aGj+5MVZVV2jtyhXav2dnWEfVzwAov1VLVZSU67mnn9VbHpEuX7JQG9es0tbNG5XvEf3C19/Q1hUrdOakiTp92ukWzsNUX16mORY0W9asVvsWxdq3cYMqjxxS+24ddcFHrtCwoYNVtWuvdqxdo1bNMXhYrycf+rPkkfm0s6brlGlTNaB3X5Xs2K35BjnFhcXKLypWhjumBjPNdNDO9Rv06sOPKq20XOeefZbGn3aqBdgItTDwW2xBumXjZg0Y5NG0BVqFgcEqjxK3Ll2hNfMWBOvwZ5x5hsZMGBcOpl48850wJTlh6mSdccUlGjn+ZPW2QF2zapU2GFhwNmP1sVJtXb/RnVp3TT53mk46ZYQwSMupAjUWzFPsd+L0M9R3cD8dO3RQ8996WznpGG+s1vy5c1Vy7JiGjRqpSdOmaZx57TtwgJobHGzfsElL5s0P5zEOHDxIkz1KHjvxFA0ZNlTtPPLe5zzYuGyV2rVpo54GWXOd37M8cu/UuYPOv+GaYM6jW/fOWrlksVYYcHQoaq6s2gatW746aPbGnzFJUy68UD06dtGulWvF2X/tevdUgQFNncs80zy+2wFTIZBuJkNd//nez9wxhXLw4AGdf8EF4diZ3gYUha4jnQ12BhicMTJn1A9wQjvFFAwjfDRjACSEDWYDAEOM7HEDQELzhYDhYsQOwCMuhFEER4A7NBL4R4Ch+UI4oU0AYBHX6tWrww45NHBo1QCMaMfQKKDxABQC7hBCaEoQxvhHSDP1hNYN3gkHXjgj85JLLtb4U05RX/Pbz/Whr/O/TcvmqnX9XjBrluoMgtt17qwRBi6VBvL793NywC6Vl5ao98B+YWpttwH6y48/ExbGn2SANdblX2sBuMIAJC87y8C5t+oN4JcsWBhOPUDTWmHhuWPnLi1aMM/uFmnLuvWqdRusNpj2cCOsnVztNrd96xZVV1VosOvKKdOnK6d1K1Xlpik9N0NHzMuWlavdzi3AczLV24OCnIwsrZ6zUJlVterUs1uY7l66cJEO79wbNFndBvQL9T+zuMASzOHkZanzoL4a6bZ96jnTNe70iSowQNtmfnau32Q3GWH9YgsPJhYbbGKwt9pdSWfn5+kXX6CiTh3dWDMMDCu1YtFCVTh9hYVFLq8BqnW7XTTrHQ/kypVjYHXMA7ylBjfLnA/rVqwKWsFwELgbfGllhYratFLnXj1cH9FLN2pgg9baAzPHAagAhGT6l7V12AxDK4qmiQECdQPbZIAj6iUghzB4BrTwHdACeOEZMMM36hkghvrKN+Kh7lCnqMeAnwjOcBfbEmHAD4CHsFlUT3jUb+o9pwywng0eqNO44TtgD/6o/4TNe4ASv8RPO4qgine0j2gvjbDQODM9ygAFPrloE2ihSQO/8Eq6GDDFcHkHHxD8Eye//9spAWIJfXCJhhZu+J9pukZtSHWNKi1EDrCYv6ZOXfv0VbM2rYOzLGWog4U3C/MPbN0etEat3ZHvN1AoP3zUndFOLXCnPn/hgqDdKnAnU5CXr44W1Lt27tAxg7zOQ/qqk4Vmte/XeyR/4NABdejXS/V5mVq3YYMqDMS2b9+hOfMXWEAsdidRoSx3Dt379Fazlq2Ume8RYgBi6Tq40wBlyTJVucPaamC1aO4izVvoTtwClH1Uhea1T/+ByjdYaNm2lQ7u3aV97jD3uzOaYMA4YNxIpeVnGQCVatWyZQZ5Wep38giP4FuHDp4pus0GXtUWFG0t7EvcgR08dkSjT5ugNt27KK2mXlVHSrRmzmILlQpt27JNCyw0F7jzP+L8KMwrUOuOHTTk5NHqOqCPyi0wV69crjkz3za4W628wjw1b9My5GGrdq3CdOqmVWu05J3ZzpuVBlG1at2qtQXSIW1fs1Yti5uHke2KpQsd/kF1G9RHPUcNVkOWnM+52mrhWGJh1rFl63CI+OotG8PRTP1Hn6T8lsU6dvSwVi11uBZaPU4aGjY8sNeNvGShNvkKUTPqeAgAjGcLZHf6ABQ0TZu2bNabBtlvzXgrnNvXrVsP5YRpzrog3NBoYSqABdWsW8EPwImFwUwPsa4FQQEIQrvFtA4ACUCEtgyhwXQhggh/CB7CwE4TWgqAHFoGBCKCFsGGQASsIVRYhIywYboHfxjbBNihISNMBBaLnRHOAEeEFzzBD9NCTDtx0PM+1+EXX3xJS1cs97c5mmcg36lDe3UxIKyzwF7idwCMVu07Oo9HqHUnDm8+rDKXwRED8XYd2qmF41hu4LNq4RK1btNWk84+W+0swPfs2at1HvAwoOjp9pBXkG/gvEpVTl++hWznrt1CXa/NMrjIz1Z2noWpy6u4XRsBRgC/G9euU7kHB+R7lx491dtAONPtLZiQcJqObNup7avXhrWA9R4w9RwyTPkGYmsXLA5CtmXXDmrfq6v5WK2KPQdVkJGjNh06uQ2MDBpWlgIwWGP6HY1pvcFpQ+PyhV0eBO1cv9nvM9Vr6CC1aN9GK91eS9w31Bo4tWjfQf08IMtiPZjDwcTJcg82asurVWQg1m9Af1eveq1asSy0CyMLterSWVnuM9IASNkZyvcArnn7tmrmttulZ0/16t9PzTwYYyqc/oo2Sj/W9IogiPqK9hXtJ/WKgQDrp5iqow6i8WS6EWAPYAOQsAOT+sIUIHUXUARgwg0AhrrBPVOVABfqI2utAO9ov/gO+KFeAaZYdI9/pgyZxoQP6hm/XNR52gv1mMEK7qm/1FdAG37gk/IlfjSygC6OaIpgCk0x7QMemIIFdJFGvlO3mRblG+/gmzSRVtofYREHC/zhhelMBi1NtXsfBkqmJhP6QFKolm5kVE4ubCL5ZWpKrLZOhwxWFr4xQ6st5PoP90j73LNVYOGeVpOm6iNHNfflV7TKHUyugcSYM07XhjWrtdONecrF56vXiOGh48XI6j4Ds6qSMhW783z1qWd0yELq5MmnavSZU1R58IDefuhJrV+2QuOnnaH2PbvrmSefCovTz7n2KrUy8IKXiv3HtGf7TrVs5w65dQs1WDjVGCDkmO8dq1brlQcfUZ5BwNlXXKpiCyfQTIPTsd2dDwuR0Six+PiNZ57Wvs2b1MYjTYT5MY+wx0yZpOGnjNWRPQf05O/u9miwQKdeeqE6OO766lod3r1fT99zv9LqGzR67Fjtdae+cPkSnXXZReo/bpSzMF0Vuw/omd/eYwBbp6lXXapWg3qpOq1WlRaQ+9ZtVqviIpVVOC8MONsZlHGocmVpuVbNW6i3X39DAww0ho4coX379xi0tVeHrl3DwustK1brjedeMPDqqU5O1+tvv6k+AwZqyjnnaeYLL2rT4mXqPrCvzrj6IqUV5OnQ5h2a+dgz5nmvzj3//LC27qnnnlOegd7Uyy8y2OuifWs36JU//VmZFnpnfORKte7VMwCx9AY0DKbQ76bAF2vDeMG6Ou4BK9QZvvF/ylZWcBgo7KzzCwRgJLRKdOaMvPmNz7gJU0gIU9+jkWT9W1g952fCiWGFe8cdQIF/EcJETDh1PPsXvgiDeGCnpob1dLhzsTClhOD2e7QTIR2NRPg84491cKxvhPDLe37hmXV+TM1nuz4xcWTXOrptux64405VHCvR4DEna8pllyjDAPHAlq16+k93a9/Onercu5f6WrDNeOUNpdc1aPLZ52jYhHFhHdryxUv1xD1/UrPsTE2aPl2dDbCff/Rx7d26TR07ddSF116tgo5tPZrIDVPDmK9gITxAh2UEqqzV8w8/7raxQ1UGgwOHD9fkiy8JBo859SLN4Gvl629rpt001NWorlmOpl13lQpyCvTQb/+g6qpK9R07XBPPnao3n3tR62YuVF5tutq5HU678Ro179ox5Ct5WH7wqOa98qbb824Vt2ml0ePGaOOiZZr9wqthE8G0j1yhXsP66aFf/067Nm0LSxZ7DBqs89yOC9xm6xtS+fXQnXfpmIV/G7cBTpXIN/h87IEHtNuDvnadOuuKj31MRQa6YaFlWEPXENJWZvBMWeUXFAbDwCm+GkGYieyIlHrjEFx+WLqnrWNjDHAPCGFNFfeAIw7gpn4AULAHBrjinE/qA2scL7744gCu0JIBzgEwDAIAQmiO2KmJdX60roCheLYmuyGJn4EAAAdARD3CzhlHNKFJQxMGKONIKuJjZyf1jQECWjAGDAAjNMIcAM7uUMATU+2AS+oygA9NHOd9QoAv3gPYSCvvuccv/DGIw14avDz88MMhb+CT9ZvETZpZTkC40IcFiCUasYQ+kEQDo4lxITbDInY/sBORnVEFLZpbMHQLPdwag52lc+Zq0ay3tWj2LC2Z+04wgYFEYst7vyED1b1/b+02kFgwf57WL12mFR7Zse5kx6ZNys8xGGrdJozKStwZdOrRS52691CZAdqGTVt1uLRM7bp2UZuu3Q1SPMrfsFnLl6zQigVLtWDWHL094w1VlFeoR98+yitq5v63kXeDseKiIjVzx7xm9Wotc4e5cdkyLTOvcw1a1nqk3d4j3tqjJXruoUdUU1ap0889RyPOPEMd3CGhyuf8w4PufNu2aKVdq9ar8sCxMOWyat5iLXlzppa+Myd0UGPPOE3dBvTRqnWrtP/oIQ0YNkSt3TGzdiXHo8eCFs20fssmLfLodd2iJVo5e77mvPmWKgz2unfvptrKam1atU5zXpuh5XMXau3SFdq2ZbuKW7TUuAmnqtYgbuGsuc7nBVo5Z5HWLVmpTes2KNcCY9T48QZOOdq6ZZuKWrZUjwH91bVnz5CXGw2slr6zQIvffEdrLRjZ6XaKO9XOJw3XEce5Ys3aYNC2j8FeQWGRjh08plVr1gftSO+BQ1RY1DxsHsC0AJkaAI8rAhbSmf6hUkTYgiAMoMcUAJO/p8qBupMqE9yE740gKl4RWJGXhIGmER+puDC5kBGABlo53kExrPDsC/8I51q7h9+wscCfEPqAQjZEIJBD3P4Q4spIVyYbHCzoUlqUVPhcQZsCX+YDwQcPmez0ayT8h7DsNyMrMyxY90jF7cVxGbAxRbhk/iJVVtWoXZfOBh79DUrcdgqaqbhZsXZs3KTDew9o09p1Yfpy8OiTNHbqGcowsCKz9nrgsoqpSdefDt26q8+woRakR7TTgxdA+9pVK1Vy6KgHHBmqOFqqHWs36dmHHtPzTz6j1StWqd/ggercvbPrcYn2ofUxQBO7GA3A9mzdotcff0rLZs8z4KoKa6rq3Q579Ounwuw8t6+lqnKeterYSQOHDbfgbenmnBG0uPsOHNDWzZuVZqCHdnrdkmV69YmntX7FyrCjMdfgiWnaAwb8GzZuDH1G34H9wnrHlQuWGCgeVYXzs0WHturrviEn18DJA6ryw8f8fWloy9ktitR32CC1db4dOXRYux3WUfO/Z8duFWbmqLasWkd37NU7z7+iFx56XK+/8IrWu12yOagYjTxl7rrKrs9UbTFRro23kdAiAZyYdkZTBOhA44QmjPdoi3iHRhWgRZ1DawpIAqwAeqgbuOUdaxghtF4AMUAP9YRn7qnLgB3conUF6AD68I8Wjjjod4ife/hDUwsYBLyhBYMnQFRc28h0OVP3vAM8whdhET9T70xhokFDG0x8TN8TJ9o/QCBTmMSHphkAh4Ya7Rt+2UFJ+gGhtJHIB34ixfb4v5kSjVhC/2vorysqWog6erugLau30LeIVoMbK5a/qdah2/PQPAjVAI4s0NxR11RUyQPyYB8JC9s4c1tXXS0h+MGgLwhZu6GRR20Hluwxv8A0WX15tcGJwYCBXobjQ4OA/bAAwoIgtXfHi4FVpjcYQVd61MqieaZQWC/CET2OKGgRiCMjI8sCOkP1FsDmOpU+d5xoCxjxP3ffQ2HkO+XiC9V9QL/Q4aHlQQizgzEYtgz8pnKKDZqET/5k1Ztxu69ljYaFbhD0pN/CL+w+5B8819Spzm7wB6jIcocXgI6/oZXC3hj+w45Npz09O5VmND90mGjg0ByFnaJAaHZY+n0QSLDnb2y8AF6wLieIKbROsOyIQlrYvern8MpCpgFbDHbDMzgk8G7+4Is8DuDLH/mBcMdtKPfGb+HFX37sL+U+1f3FtyY/o62kPPFb5XrFGqpM85WCRI1u8RYDbvKKtGLSIa4H+iuyA+Lj7FHqY1PNWSB+IjshfOplalE2dtSgd/1SPsFNo0P7wV0qPD/6P3YrPvHnB8N09aCThmniWWe6vLJdxrXKNkJf5IHIAgN5eG7Zvq3r1QVq0bGD6tgJ6zawfuESzXjt9VAHxp46Uf2GDg71YvfWrXpnxgxtWbMumDSx82DuhR2GucXNNGjkcI2cME65zQpCXSg3WFq5cJGWzlug0pJjIU3ZBu49+/RSj169tHrlau0/eEA5Ft5Tp58VzEk88eQTqnK9HzBkiKZMn6YcBK/r3KGDh7TafK030KsxYKpEk2aemrdsoUEGikNGnqTcwny3zeqwbnPe2++EOjX1vHPVpXsXvfj4k9q5fYdq3WY7eiAXNrkYRJCNx/Yd0IznX9Iug5lWXdprzKkTDDa6Gjg2GDhu15xZs8I6uPLScte51E5NNNRsgujrvBl12kRlN28WzMhYsKZMzFAwTm/ojxrbVFMCRFGWoR77l7yBQvmaKMdUu0r5o4y5f7fOmELYjc8xrEgx/BgO36iXMR7eR/cxDH6JJ/qL75r+Hs9HDC8ODmKY75We+D36j26h6A5q6i6GA0W+4rcPAyVALKEPPMUKGppck9pqWRFMPHAh2hGSHDGEwAzf/QcmCaYZ/EwTD1Oc9ke7ThlwdKP2X7gPYeDRv43ggpDQxmU0TmsBCBD8AJEQfpOOFd+YUOBN6i3rmIxFCCUVrXmwX99w7h/BgdE4PgYgwhU6FjNKiviI+YtcA4EjO3frsfv+7NFyuc674jL1GDzYeKVxGs08Me0FIAJUoYmBN+xJEWkUBuQB4Ag+EAjwi/YGgUGMwVyImYI/3CD0MfcRQBJM+SVC2pGGvCTf+AvptD/MGLCLlHzK8vtsJwFTA1j63rR1i8PK0tnnn6/rP3qjci1Yg1aIsgGQmIfd23boM7d8ShddeKFefuklncexMFdfFcomRAM5gs2bNui2b35LN914k047c/K7ZQFfUOCKvGgs0+g3JAMyf+QbfyyyDs/vCoAGVVnA//gHP9TGTRv1/R/9IBwIH0yAOIBwPmMIKOU3RJkKovG9tGHNGn3/ttuDGQ1G/4MNJtBUDBs+PKzP+/4Pf6hOvboHtyFtqbvAD9TIrm+Iw3nr9KHJvf0739W/fvObGj1qlIvTgpLvIVX44Be3FpBM41K+jVOrRpHByY49O7VyzWodPnQkaKda5xdq0KDB4Wighpwsvf7Wm1q2aoWmscmhR09lu2wQeqQTNqsN5J9/7jnt27dHl156sQFMuwC0qapMTabApd37gmfug0A3n6GVBVb9HXbR9sGv6y2Uif08P9fy7PqA5g+AGPKAX7sP/n0f8ol08SJmlm8B7fCQyjfHjxuQOx/NT6qQeIdgdzxOGwfPmyMHRRv3IIC4HGgobwcVbI01arXS0v3deUBmbNmyVS88/4J69O6tM6ZMMdhL2VerxR91xGE+89TT2rB6ja664kr16NnTXwkE/lK3lC0Ag7rIL89caH4iwIiAiF/aCYMvnnETwQluo18oDgCiH/I0votxhfrfJA7eESZhRKATw+c5Et/5FsPEL8R9TEP0D8XnyFv8heKC/hhmvOIz/mKYUAwzuvswUTI1mdAHnmhyXKE5xofGdkgHCrjINgDjFxjmbiyABwBGFpc7UhYGswaGkWrov2nI7mdYW4VtrvCODsdXAHd0QjR4x4GwpEMGtNXU0IG7I0JbhdCxP/hKdVq+82+45yXk8NnpBRiiK8TYKveZdsKV4zB4D0BE4ABoYC1ok/wcOji/YyfmgGHDNHzsWLVs3cZ+CAURgoAyn8xBOn28zzBYyahuCLvP0urdafvKRojYLYZiAVwc7VKP+7SUVgq7YE4modm/v1UzFWbh6LDCN9JJWuzeKNJx+X2jBjFYVfdflt1SDtmOj/ifuO9B/etXvqrLrrxCX3c3M2H8OP3xzl9r9+Zt4SDnimOlYbp21/YdyrUgKz12RI89+Gf1s9BaOH+uBg8aqCEGnHt37tDSRYt06MB+FeTmqOLoMT1ud62Ki8PBzkcOHkQx6fRmaN/uXVqycH6Yzs3LYft8rQ7t36+y0mPhHTl29NBhLV+8WPv37lVhTo5qK8p129e+pp//6IfqZuCERmZA3z4aPWy46qqrVV1dFQyGHj18yGBxm/IssKtKy7Rt4ybtdXyYzcDmFrKutrpSLz/7vGa/9ZZOP/VU3fzJm3XqqRN18uhR2m0wtnTBfHXu0MH58hUtnT9fxQWFwcYcO4K3bdqsPTt2Kt0AGK3VwX37VWpeSw4dUnFeviaOG6tWzZur9PBhHdizV+st5DGOiimJQ3v3aav52bF1m+bOnKmXXzRIcD7mNyvUMaf9gQcf0DNPPx3sqrVo1VIdunTRoSNH/e5Zrd+wUa06tNemXTu10OBxwIBB6tShcyhbiKoMXKGGZzlPOziP2rXvIMwzyHlRCxC2o2CM2PUs1EK/p4mkh92urmOuc5jNAAjtP3BQv7zjDm3cvFn9BgxMTZm5blEP652JmMsgzBQ49jsY8MVB+bH9BS0u32rxlaq78BCAl+OgXeAPwIBx6AaHxfRnGFzZL6ct0Exl3gBYLN5n4MKu0hXsSPVvixatQp0nHn+2O7sJl+t6Xq5atG6tDp07K6+oUPsOHdRv//g77d67R927dQsgNj8nV926dFW37j0CyAHcOahQBuRtU2ARwUtToMJ9BCX0A/wSTnTL7/H38bnpdfx77qGmz02BGtfx95Hicwzv+HCbPscLeq93cfcmcTf1G3+h6P74cD9slGjEEvpfQqkO8a/uQkfVCAaMpKjJgCW65kDhOfUbPpp4rjPyWrJ0ibZZaJ1+2unBgj8jeADUkWPHtN3vMTXQomWLYKiVBblsN0c7xIJpwmf9DVqAw0cOa8+u3eHgYKCRu3nlGixkWrggNBAUuRZeHD7ON+x+MfW1bs1arV2zxqPpM8OaFg5BLmf7/MrVatOylfr07uXOR2EdB2lksX91jUGBn1l7sX7DJh04eMjCtkeYbt1rwYxZhZLysrDWJDfbAMMghKnLGgt2ptcAE4C9cgMPzFWwsBvK4/gY8s3fEFpMrbGYnM5v6bJlFsqd1IUF+hYgjGLz8vNC54kcqzJIoVtH+4DGK9tXusvimHn7h0992uHV6E+PPGzhWh0Ea0ZWTgAZn/3kJw2uFuqTn/ik2rdpq598//s6bcJEzXjjTV1z9dV66okndLl/O/foruUrlmmoQeiDDz2o/QYnn/7CP+ibBjLnnn+ehvj9s089rR3bt6tPn75648039Z0ffF/7DL44SgbDkaw5ueCiC3XKKaeoWVGR3njlFQ0fOkxPPvGkDhrU/OAnP9Zv77pLG9et1ze+9U0VGeDd+atf6vCBQwa9rTR3wTx974c/1F2/viuYKuhukALQGufwsAX3+3v+pM/+4z/q/EsuDlOaTz/6uH57552aOvVMXXL5ZXpn1ju6/957NX7MOL35xhv6qkHf73/3+1DHPnnrLTqw/4C++PnPG3QO0cBBg3Tv3Xerj4Hg4kWLdcrEibrupptcV7fqVz/7qcaPP0WvvPqqPvrJT4RyvucPf9AnPv5x/eAHP1T7jh3101/8Qg8/+ojmzJunn/7yF+rQtbNefPmlsPPsrLPP1uQzp6TKzWUJ0F7hOJ545DF1691TeS2K9cbbM9Td4CHHAKW6rNLAskqTpkzRuImnGNCV6NHHHw/TfpdfdIkO7t2v+fPnadeOXcorzDeIqdSIUaMMPE8L7WuG00qdAcXU2E+Xbl01cvSIYOdt1ZrVKnA9btGipUaOSB0kjZV6GmtZebkee+yxoHVi7RLtZ4LTzbT8GzNmBEAEIKGNTZ82LaxReuXVV7TAYD3H9Z76iFhjATkLyefPnac5c+cGMMZmB9YnTXRdG9C/r46VlenJp55yva5w3Wjm+rUvTINefcWVoS7z7bABOHyUOP0HXa8ZHAwdMlQvv/yKevbqqUGDB+nZZ5/Tjh3bQ/zssh024iQd8gCBennddR8JO04xrLps2VLl5zqv3I66u26zGJ+F6tRR1j6xPox1VuxYxCYdi+xZbxUBCH1UUzASgVpTeq93f4v+I/fv9/2/Gs970f9EGB8GSjRiCf0vob801tRdanQJgEj9xtES9zTuplfKLWovdkehTN++c6c2b9mi2XNm66233wpC4Olnng7CbdnyZWreokXYbYRV7KUWKtGiOtMRmLl4a8YbYREvO6bYyfTOrFlhIWl5WbletwDCzMC2bdu1a/fOEEf/Af21e/eOIGAYGe89sE+7PHpeuGRRWLD65lszdGDfQXfC+4KGIMfC5/77HwiLVufNnWOeVoZ7OnTAA1oMOmwsT283PwsMarZs36bDhw4Fd4uXLNbbb89UTVVtsL6+xcBtUP+BwdzBM089q7Wr1wah8aaBD4uTMbHw1ltva6/T8tbbb4cF0VnOiwXzF4T1Ttsc9vMvvai9Bjhvz3w75B07rmpqa/W2/W210Ny4cYM6d+scgBoGXnft3qUZTlfnDu3Vu3t37du2Ux+/7nqtXrZcMxxHhYX0DTfeoK4W0K++8pKaWUBu27FNQ4YP07p1a9WyTUvNnT837AAbNGSI1q9dG3anYV/rHftnmnOswRAaohUGjAgvplpvuOmjBhlp5uutUFNQfVxrYTjeoObF557Xc888rxHDhmv3rl0qs5+zDegWLVwYhPA07Fw1pruktExf+OcvOW+W6m4DqSOHj+i2b96mmc5XNiacff4Fmjx1mnoZAA4YOCgs0k7LztKWjZuC8Gfab7SF6cpVqwKgbdu+nTa5Hk07+ywttkDGCOuok0dru/P2CdeLs86arnMvON8grHdY4Dx34QJdde215nuC9uzdrZlOT4f27VVaWa5Lr77S1bleC1y3xo0dp/UG9WyuOHLwSNBY3XzLpwyeuwVQTT0oNYgZOXqU2rfvYOnHVCDTUM4bX5i8QNPFgAb3l196mc4/9zyDlVN0wGB0tutf186dVVTQTAsWLAxuAOkPuH4edZ707NM7mKo47PawxMCOgQl5NNx5fOP1N3iwcYbGnDxGzZsXq0vnLgEwr1y2Qn39+2mD9d4edMAMYcIPQC/sBDQoufSSSwJIe81t6rkXng9tEDMgDEZok5h/YPE4v9c5ry6/7LJwjiGmQwBPtIWXX3lVp02apBuuv97AbJQ2GHBTd+kvqAMr7eZMg80zJp1uNuq1YvmKAO46dOqoJYsXhwXq1153XeBj1+7d2rVnj4qdFtpExw4dwyLzPgZRK1yvBw4YqE/c8smwIJ4TGtgxSBv9swcFTE9fftnlweo9pyVgyoENQoBK3DFQ4MxGwCPvo5V6FupDsY+L901/m9J7vftb9B+5f7/v/9V43ov+J8L4MFACxBL6X0o04P/slVprwH1YE9aQbtBzIICSLAuktq3bGigNCB17L49wsS/FqJsphAED+llopQdr6YyMscEESCp0J89W8ZKSUmVbcAOeamprVGrhwYg+z4KiU+dOYVs4dn2wfVNTU6e1a9cFAQh447l58xZhxEt4HTq2V11djb/tVps2rUP4WPxv2apl0BwwXXPo0BELqzQV2f1m84nwQzsFmGpld4cOHXT8Zco3qEFDhZCoqqkOtrQAg0eOHA0jdcubwBdbxeORKdOmTVWlgSVrgQ6YP04UYE1aybES85gbtqs3Mz9oDJoVFgbt2bChQ8P7zk4rGrge3XsEgJCRnaHRY07WVIe53ml+7aWXtXnjRl1+1ZU67+KL9dFPfEynTz5d7xhIABovu+pqnW+h275rFw0bPVIde/fUqHHjNWrMWBVYEG3YtFFjLKg6d+sWND/tDQy2Gui+biFbXV+n6z76MV1/88c1cPBgvfLa6wa6B3T9Rz+qM86cpi49ugcgV8jOsw6dgvZzt0FsP7vtZYFY7DIYbaDAtNaKFSt1xOkZMGhImDYbMHiIRo8bp7yi5gZ4H1d/g4szpk3XSIO6hRa07yyYr9btO2rg0GHKysa2UVpY99aetWHOm7YdOoSzC7v17Bm0Rf0GDtBIgy9OPjhSckxLDPp7GIgArFasX6O3Zs9USwPXoaNHqHufXho6aphatG2lrPwcdezaSSPHjjbfg9THfLdq11bt7JaajW26UWPHqI/BH1NtX/v618IC/yHDT1JNfa3zeGmY/sPUCAA7gC4DHswioG0bNmxoAKCbN2/SySNHuU2kDNhu2rIpnEow2OECDleYX2x1tXPcK1YuV1GLYp1z3rkGlKMC+Bk8ZHAA4qyvQ6Pcn/ZjIF9aVqoNBuoIXgDX/AUL1NZh4D5Mu7m90VTBhlXma8nSpUEbPGbc2BDe8hUpg7sc54MNNmy3hfhchtQ/BjMc44M2ijjY+Yd7dunRrgF7PXv2CGHOmzdX+/fvCzsJWcO30wOZoAn2oAJL+phwwHwDuwCJl/aAwVzyhx2EaK3YuQh4au/879e/X2j3DIbQoA4aODBscFhu8E0YGOmlTyHdACv8Au4YYACyMMWAnSzMQrA7kPABlvDK2ZLscIRIV6JB+nBSMjWZ0N8FRZV+rO7V1RxonLLhxCiY6QoWnjI65R3EfZAM7vfoFAmDdQ1caF8QINzzjXs6f+Kgc0WI8Y74uI8GCLmPW8bxyxQF7/ItbAA4rEdjZyLhABrZjs86pzy7RxsE4MNOEVOk+IO57MYddaxnwRxF5KvC6WBHZ0VZReosPnfoCGCs1lc4XqZK165bq9Vr12rqlClBKPGdfED4sOAbUMF0KDv8ECTwCw8cLcP0ZdiZ6D/+oW3Ms7CCEKxM6bJLlHV5WY4fN9UOO6z9cToxmUAew28UhFnZ9m/3ZDvlQhwAXTRc5D9r9cgjFnmHXYcONBjypFwdX9jZWtuQ4pdw7TbsIPC/EK6fmdIijcRHmrKyMg260ZPyPXVBHC4PiIdf3sCjH8wTcaeF8iJO0hfqlwFHrYE0OywJi3+skyLuVFi8bnQbQkytYYIyOKsR/v09VW9S9dX/hQFBWDQe8qPGgCDX4fq73bIQ/tmnn9FPfvRjtW7VRh07dQ1AnDr2xS9/KYDhY643L73ycgC9+a47mCXACO+e3bsDQBhmEHnRxRdp7tw5eu655wPYAYig8X1zxpvq07dv0OKQz/fde284+urCiy4MIG77zu3qaCAKwAA8ADA4G5BzB7ExBdgBwGGWABtSHPuEhug3v/lNAFCAFKbkMKQb2wtti+OjGIhgMwrgQlgYE4VfzuOkLvOOdsQz2mvSjKaJPMXYLvWZgQZTgmijmOojTKYCmcbnmQHRww8/HMIjLMoGwDV27NhgUuLBBx8M7ZrjphgwwRd+GOAQP+GgxTroQRqbUgBRpKmnByTESbo54JtpVYyy0nbwS15hrBQ7X+QZGjryhrwnfCzak54bbrghlFdCH25KgFhCf5cUq/37jS75zLQmUhS3x7sL75CwODToiG6aNqf/6zmI3+iO7ynvQT3FFKpvly5YoHvvvsfCq0g5ebk6xcJi7PhTAigC2LDWyzdh8XAI2xfhhTCJIStHzzzyUOjoP3HrreFA4pTtqbRw5t9rL7+qj9x0ozpjjLamKkzlLV6yRMUelfft3z8sVA+AKIvdTIAB1tUYPDkETDlgCwjw1MUj93vMJ4cXM40DL8H0BLwgUB1GrcEua994ZhcogOYvvEKESkLCQ3gf7nkd33Ebn/0L4Hp3tyAfGssoZGSj/7DeDS/kjf/AYbwACqXy7a+9BMf8xlv+C/epMsGNOQ9Cmofw2e8AQoQfKYTtX/zDIxGgreI9/mOE8BXTEHg0v4TCM+7xEJ6ZUvddcM+v/3Cb2sWaituw0+9wHa8mZHf45Q/ACf8MGrgAogwOuACsrA8M711uhIeG52jJMTUvbq4WBlJoqQJoefSRAGQ/esONKnIdBRAyZcsAgAEIV4yLC+BY6zCpM3EwAvENUE9ccQ0UvDYleCQsrvgNHgFTPGN7ijBDuZiIizABdIAp/EE8A+4ASWEQ4fgYqACU7r///vB8scEjU5mAXgyXokXjfEZAIvwTFjxyT9ykJ8bFFXmEP+4JH37wg1t+IQAZ/uCPeHHbNEwouiX9EOHHdwl9OCkBYgkl9P+LaGmN/WkQquFFIxlkubcNZ1/+/Ec/1qAhg9W5S2f17tVLP//pzzRlyhR1695NK5ev1DqP9iedPkkb1nNcUIk++/l/0K9/8aswhcP0JcKARfpf/OpXVFJaqrt//7twqHfrlq20dcPGMG3KtNVhC9peBmTLVi4PU2jnnnee3nrzzTD9inDt1bOXDh7Yr54WRkyftCwq1osvvRTYveiSS/Xn++5Tb/s/uP+AWrVuFQDIJodfWFBo3rtq4bLF+sKXv6RhY8YEMGKpkwJkTmcq7cCLVIawM/O9qUkevSc5BAdxfDdGHLwh9KZf/lZo0W2Ko7/cv/v8n+gqm/r/W8TOvfdy934xANHSUnAuXH/Ny19iPV5g4y66Dd/CPXnm+/DYJBzfUi8jAILQgqGxWbBwgXbu2mHQ3TlogVq2aGEwaTcOAzMn+AMwHE+EH8rbV+SFK7oFREU3UIwXavoe4hn3MTwohhufueeCYlgAMKYIeQ9QDIDL4IeLI7GYwmRavdbpyDVAwg0aPgyWxrxAS44GNLWT8695i7+Rt+PjJ4zj3cd7qOk91NRtQn8f9Jdan1BCCf1/o5QYbnKBVCzYamsa1KVrd113w8d046c/p46duym3oFinTZ6mlSvWWljYeUOGDuw5oJIDR7Vl/Sa99fJrYcff0YOH1blDxyBoME2RmZ6litJK7d6+V8Ut2oSwKmvqtW//YQ0cMlxnn32eevTobYDXR8VFrVSQ10x7HG6PHv101jkXKL+wWCVl1WrXsavKKmrVrkMXDR40XLm5RcpKz1FlRY327z6k4uLW6tN7oPbvO6yjx0o1fNQoTTaoQztXVlktZWYFTRZal0ZjHU4xe0zpfkh/qhtC9vzfV0povf8VvIb7SPE+vuH3+Pv3uqCmz5G796K/5uEvF5qu93rf9IJi2MdfvH+vK8P/84ub/5v++i0wIMKrpvGmAEJ0m3LR9DvTyfyiNYpaHqZ22U3IQvVrr7lOUyZPDmdT4o6gQpj+xT33EUSE7ybCiPf88twUsMVnfrmaUvQXiWfcNg2v6S/EfQwL8MTmmDvuuCOsweJiJy3Tlmis0EgxTcgxQVddeZWuvOKKMK3KcTpMLwKgCI804T5MdbsOA+Ai8Y13uOU3EvHH/IDneMXwIO6b8h7pvd4l9OGmRCOWUEInmGiC7pIDUGGqp6aqRtk5qY6/uqLKHTNYJisIAL7lZLN2jfVh2FtCG4FhfQtC/1ZWVIf1RghTN29lZuc6/JTxRLRuYfrDApcdaaxlYr1RWL9kRxjERJgAmvgN0zv+xi45CC4RMMQJhTVkBo/VlVXBPhPuaxvqgpkMtHLBzhTC3ZcdB5DyXyME218L54RODIU6+h7l1xRUvJ+bE0GRF7RdrPOi/rMY/tRTTw3t6Pe//304vgcTIkxvstiftV5oyFjXxaJ5Fua3atVKl19+eTD/wXQ/GwRwS/1Ga8ZUPSDsxhtvDNOYtJumYPF4inx9kPIqoRNPya7JhBI6gRQFGcQdFzsOWUjPH/coy+rT/GRMgpkBcaQSgIpRtoFWOF6p0bhmdl5OuAfCBMOt9XVKNzBLzzSIIlyWoTisrJysMD1pJKWautqUQs7hysCLNVWs98L+JpAL/3wPF7jIF4viCQNe5LAzHVZDuoGe+as36MLgZjjKiHD9B5HWqCn420LoL3mC74ROPL1fefE+fvsgAIumdavWgAszFyy8x5wEO59ZuA9YYrqVQcn5558fFvuz8J7BC2cbMjWJG9aiAbg485D1ZAw0WDeGZo0NBNj4IkzcMV0LaPtbIAz6IOVVQh8coltNKKGEThA17ZgtQsLaLmxwsQMPbRKALCPboMjf09FyGfhwrBJgB+DFcTJp2dmqs/t6Xw3sTrT7dAuNNAMlLPJjyDLN71k4j2aN8wYzsnPCexlwZeflBgCVxmJ73OTmpc6hZDrGYTWkG8ihocvlOSu4y8rLCxbGw0ypv9eaD9wA7FjPlJOTqdyc3JSBV+I3/wipvwhKwFaAi76OJ75zJd1TQv89oo6xSxNt2J133hl2W8ZNAUxZspCeBfxotDDfglvq56OPPhoOo8YMBusiAXOYeQGYNd0MwD0X39GIAdio28dPUSaU0H+GkqnJhBL6X0KxoUYYwxXvjyfeN/1NKKG/N4qACPDEbkU0YKyfRBuGGQpAFGvf0G6hBUN7hkkNgBfaL9wCrJoSJi4IC8I9ACxq3hClDDoAagkl9F+hBIgllNAHhP7TTdHoKk73NSWmMqF3pwJ5PoGtO6X5SiihE0O0J65YDwFm3AOuWAfGLwaX0ZQBppousI9+uOd9JNwB6KK7qO0l7Hjf1H9CCf1nKAFiCSWUUEIJfegoira/BYreDzTF98d/bxpmUzdN6b3CSyihv0UJEEsooYQSSiihhBI6QZSshk0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IST9H8+PPaWOeip3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png;base64,%20iVBORw0KGgoAAAANSUhEUgAAAmIAAAGeCAYAAAFA6V2PAAAAAXNSR0IArs4c6QAAAARnQU1BAACxjwv8YQUAAAAJcEhZcwAADsMAAA7DAcdvqGQAAP+lSURBVHhe7F0HYBTF9/4ud5de6L2G3pEuTUVFUASliTQLCoKKIhbEXpEOIiIqVlBEigLSe++9d0hCSUhPrt/N/31zWYyIBTUKv/99cNnd2enz5pv3ZmdnTUqAAK4KQTnHAK4CgUr7C/jXKm3AgAG4nAl++OGHnLNfo3HjxnjiiSdyrn4Nk8mUc/bvI88rjYVjZbVq1epXBV2+fLm+16ZNGzRo0ECfFy1aFCVLltTnMTEx2l/z5s3x9NNPo3Dhwvj0009RpUoVHdexY8f0Of3y+rHHHtNhKlasqMPlGSTBPMfNN9+sZsyYkXP1M5g8f3fccUeOix/lypVTDRs2VEOHDlWvvvqqdhs8eLA6fPiwPiekknTY3DCuK1eurI95hX+l0hwOh/4RZ86cUT6fTyUmJuprnrPSWKk8NxAfH6/S0tL0+Y8//qiPXq9X+5Furfbu3avP161bp+8Ru3fvvhRvXiKgcvwFBEbPv4BApf0FBCrtLyBQaX8BgUr7CwhU2l9AoNL+AgKV9hcQqLS/gECl/QUEKu0vIFBpfwF5VmmcB8jOzkZaWpo+9/l8+pq/y+cIeH3mzJmcq2sfeVZpnBRMTk6G2+3G/v37ceHCBV1hdrsdJ0+e1H7ovnv3bl1pmZmZlyr4WkeeTA0xSlYapYtITU1FSEgIQkND4XA44HK5kD9/fni9Xv3jfYvFgoyMDJQqVRLBQVZpTmlP5cORQwdQsVpVHR/nfQ/u2ovK1WvAHCJ+/iuw0v5JcKKQOH36tDp27JiefJRK0b9z587p2VeRPiXSpv39Cj6lPB638vp8atTzzyvldqgMCefOzlCpZ+K0B6/drjLSU1Xa+UTlzEhTXluGuPpUQkKCPw4BJzFFqi9NXHo8npw7fx//qKQxKkqXZBhlypTR3ZESlC4S5BQJ471SpUrhyJEjqF61mnTHFERGRCDLloWYmAJQQZQmn/wzwexVUGbA63TDbAqCsshP3DzwihBa4JA4I6PzwWQWd59b+oxFS63L7oDN6USQNQhmYZ/Q0DAc3X8AsdWr6LhCoyJgkfgouZdDV0WORP8e8mzmltEaGVM2FxBuZWLibsJxqbTYqlU0obpsDjilkFH5ouWK/qXiTUrumSCyAbP8MtOzERETilHde6LniNEoXrIEfEFSJdIIQVJpJAGTU6ra4sXxQ0fx+nPPoVaDOti/fSdcmQ4UL1oUNzRuCJvHg9PHj+Ptjz7y936pPA23R8JaIK0KL9M2mXMqzl+JvwIrLa9xaNUq1dESpB6oX0uNGzJEtQsNU4vefUspZ6rqXCC/CJBXLZ3wsepgsqo7QkPUhF6PqkXjRqmbgkNV3I6t6r3u96nvh76oepgt6sm2bdSTt9yq2oYE58Qu3dnrUbbMNPXkfd1VreAQcfGpylK0yiKEXW6op2Z/Pln5xE/doGCVcOiAqhIerdpXry5d1qm2L1uhlnz/nbqrXl01+7PJau+mdeqmsmXVi127CtdcuUvn2eiZG0E+G4oVLI2xc2Ziy7dfI9htwra5C5GRmoLujz+tO2Sdli2RorwI9ZhwZO92FC9fFgXDQrFi4QLkj4pC83s6w2MKwfgFEi7jPNre3y0ndj9CRSiWzJ6JbelJ+Pi117Dr/AU8PuR5eF1peKFPP0oH+rz4HBJOncSh7HQkHIuTrm1Gzza3o8VtbfD1DzOx9Iuv0aN5K7Rs2QL5S5RAwonTObFfhpzK+8dA4pXR8RL56p/Pq9zy83m8Kulconqwdx/1yYtDRURc8qOkeJXD6xM/IiMML5LidtskMrnn9kiDiyxKfMolcUoam+bMUWunf3fp6ZXP41ODBj/rJ32vDCJuOdJdfrdWjFXnxV2JW7LcGzv4BeVgnBmpyp2RqdIc2Uo5OIz44ZE4fZJXnd5v4B+XtF69emndbNiwYXjggQfw8ccf48yp09i5bTseeOhB4Qwf7M4s9HrlFfR+qA/6P9EfZiGYh3v1xMsvDoFdBox+D/fBRx9N0Vqk2SKjgdDK0BdfRK+He6NX9+6od9dd2J+WqvXAlJQUSBERFREuPBWE9ydMxNHjRy+R+cKjx/BV7z7Y+NW3CD59HNs+GI/37+6MB2vegN3fTYd3n+iJPmcOm0p6HAiE64KuxGU5+Mcr7euvv9aDQMOGDVG5cmWsXbsWoTLaFSpUCE0aN4E0JcLCwvBwn4dRSHS1iJBQPPnkk7jzzjv1wPHmm2/qSt+2bRt69uyp4+zfv78ehYcOHYpJkybh4YcfxtGjR1GwYEFMmzYNjz76KKxWqx6tqSx/yTxIOqP69QccbvT/7CPUefB+hJSKxaTUZDy5YDY+PnEUh3zBKFCrtnRTHzauXQmbWwYln0d35d9Dno2eueGyZ+LMydM4d/qMjJIxSBFlNjg4GJViK6Bw2dIyAgZrdYSSQjBLxu/tt9/GkCFDtHLM68tVBSP7ogOihPCQ0AGCRDpHPjUYIVkuhJUpgALuUCAfULF+E9zQ8hZ88PSzeOz94Zjw9PMoULwk7AlnUKJSLErWrIkjO3fivmeeFUnT0V4Rf1hpuTOau2C/B+pLZiFZwi2FMEkOfB4XssWESk1NR7joToTL6UJkZAScYiEQDEPpuRRWJG7mzJnocM89SEpOwtJFS/DII4/oe6ycrKwsLZHnz59HbGysXlAzdOgLovPlh1s6m4yvWD5jJuwuN7IzktH58aewa+cu1KlXV6s0otzA7FOi+Un5hDaEBXF67z5UqFUXwm1auq8IVtrvgY/9Sbj8CX9c0vhJ8CT89PR0vXyA58T69ev1PcLhdCqn26XsNpu2ArxC/KLk6nuMl/6M+HikH/6MuKjVM136M/LAH/0QmvjlesGCBZficsn11MmT1O3lKirpcmrJ598opxD72p/mqz3rNqg1i5eqFfPnaqKf9uVXavPS5WraBx/q8IxX51eOYhfruK+EP5Q0KZxuRTGLULt2bc0Z5CRJxN8VRPIYBS0AzlRIwtrf3r17UbVqVc09kjSaNW2qjfI9e/dIu5p0OMmU5r4dO3boc4Zlty1ZoiQyszL1CiCuIKLyO2vWLO2PaVMCuEJo7ty5On52XVoh5E3l8qJ+xQpIz0zHVyPGIl90DOacPII60VEQs0TsWjM2JiWhW+tbcGzLXgRL2IKwYIUjLafEf4w/rLQ1a9agUqVKutJq1KihTSAWjoVmYVhIaWHdhfVPzJ1K5asgxZaNcwlxCBJCDvZZ0aBlPeki2di3/6iMiF54pMuQOOrXrw+RVhw6dAjNm7eQDLmFlDfBIyzAxoqOidbdmN2WFWs0EvPA9BYuXKgHkUtdWroYK0Z5nMITCocPHURYUDjK1iov3Uoi9QXBIRXqEQvFeTENBQoXxllp7JIVKunwfwZ5MhA8VbYMMs+exSRRLYKFM0w2MXQiLdg2azZqduyEUKcXvhAT3F6pZCmkxRosHBOE7tLq36Skw21ywRweIhWgECL/TsWd0UTPrN54443YsGGDnjFhhdON005UbThLwuu7RCUpXbo0Pv/8cz2Dwl5A9YQV/vzzz+veIl0a+fLl0yoLewwHEQ44Bn//Hv5xlYNQ2T5ElxHDXLR3k8eMgXVriC5khdupMLzTfUg+dxKDGt2KBcPHwCrdKePIATxvjhTpUOgRHQ4VGQ5HQiJ2zlwAj9mEsmXL6spqKl2cldKsWTNdYSJI+nrYqJFITc/QKke+ggVQXiQ0KjwCDocNIcEhuCDWAf1xwSCPHFzq1aunBxV2bXbrxx9/PCf3f4y8UTnYNcR08loiYU4WrgiPhCssBFYID4rQmaVwlLKQiFC4pFtZxB1yV3KDIJE8SDf2RkRg8fy5uLNTZ7l35daf9NxL6D/yHYzv8wie+vRjGQ1N2L1mNeo2aQFQKRYKUMJ/Jqt/NeaePXswf/58PZ/HSudKSlID5/bKlSunpYwVm5CQgE6dOuWk8mvkiaR5LCH4btzH+OTVVzHqtVex7PMpWPzBZJzedxCfvvceXLYsUTNs4tOBMQOfFN4zwZ6YhNXffYcpr7wNd4EYmEQCLNJ9Jk78EF988QVelbg46/vUU0/picy+j/aFWxomWWxJuyjPI/sPxNR33oHZ68PyLz8V6nJhzGMDYUtLxsUduzGsb389QFHhpqUSFxeHHj16oHXr1noAY9w33XQTDh8+rJek/h7yRtIEHp+0shAytSGzVIo3iFMuJohdCato3UqExyVdL0QEyyfnVpjhFXKXoVF0JxlZObem59cAW1Y2wkTylv20CLfd1UakhgOCCWcOH0GwSKw5IhjnTp5BzRZNZCTwCn+lIPMiOcyMwrElER4WgU2LV6FQbDmUrxCrR1/yGIvOAcTgsdxVQf77LeRZpRkYNWY0br3lNpw+eRKxFWMxb95c1K/XCDVr1YQoSzh34TwO7j+A+qJ6jHjzVXHzSKX6UK58eRQsWhzz587DD/N/wqiRo/HUc0/hhacHCdG3xacffohpPyzACdHm48TSWLV6Nd4Ve9cjFZ+cdBH7Du4X9SRcBowQbNm8WasxO3fvQlRUlJawYsWK5eTw6pHnlfYriHG9aflyTBk/Ef2fGYRtGzZi9/49sKdmoc9TT6BZm9bS4jl+BZRIvSQ5B5QKfZnLE9UPSo+hjhiSQ86i2kKp4n3D3Tj+Vfz7lSZggnq21bjIKYO/Q+Ry+Jsgoc+YMUNLFwn+7rvvzrnz9/CfVNr1jjwZPf/XEai0v4BApf0FBCrtLyBQaX8BgUr7CwhU2l9AQE+7SgSk7CoRqLCrRJ5WWN++ffWRvZ7PDgYNGqSvDXBO//fA5w5XAp8P/Gcgh+UVYmJi9NFkMqns7GxVvHhxfW2gZcuW+liqVClVuHBh1bhxY1WnTh3tRvARHLPI17F578iRI/raQGRkpGrXrp0qUqSIqlixon7E1r9//5y7eYM875KccrmSRNCdT7UkD3rGlAv7iF27dumjAWM9LmdQO3bsmOPqBx+a7Ny5U5/ziRjjtNk4+5uH8Ndb3uDEiROXHqzyyPfUuXzUAN2SkpJyrpSWopkzZ+pzShfBpZ7ETz/9pE6dOqXPjTh5zXMuRzWwZMmSnLO8QUCtuEoERsmrRKDCrhKBCrtKBCrsKhGosKtEoMKuEoEKu0oEKuwqEaiwq0Sgwq4SgQq7SgQq7CqRZxXG1dgEp10Ivirt83Ft/a9tfcPv9YA8qzAuQ2IFGUuQWFE85xKmU6dO6Qo8fvy4PhqL3Q4cOKCP1zLybHqHK6MJrpZm5XENKpPiojdO8rHiOAFYvHhx/WI+V0RzvRe8HkRExcDtcODUsWOoUL0qgsxmqXz9/gdSz19EgRJ/feHc38U/KmGUFoIL3rgFKl+IYCVwGSV/XCLOFxkiIiJQoEABvYCXK6C5votHuodFR7MZYQ4LQWz58vDZHHBnZcIrley12ZGVnQGP2wW33YEje3bDlpYC5ZFrVnYOKNkEG+iflod/VMJOnDihVzbzTRKuy2dFJCYmIX++/AgJDdZvf1SoUEF3verVqsFpz4Q1OAROpwfhEZF8b0G/fWLyuGExW/XLrVwwy6MyiYQpi/y8+h2HxLhEFC1V3L9uVkRPBBDJ6akoTEkVt+TEZJjMQP7ofFLJ2Xo9bmS+GJFgn8Ttf5HCAKtAUwdr4g/W+/3jXfJS4jngS1NweWCSCqM4Oxx2hIWG6XfHLW4pvIWLeCWcFMRt9okfEywmvuvtX9quuRAeuMTdmZ6MqJhC4icITpsTIeEhOg1dApv4CJFwZoWvRo5BdnYmOvTsjs8//RyFCxZEp06d0aNbVwSHhOHHtWul5JRCyZHyYefq9ah3UwtsWrAEje+6Tdz40j4jlt/lFcgKy0vwbd9ZE0apac+/oDqZzWrWqGHq6Ob1alC16uqhGtWU15Gl2put6qXWd6g+bVurqS8MVl2Co9Rzd9+t5o98V3WNiVHLPvtM3VK2vHo0trK6O8iqjq5cp98MNtDAHKKcPr46bFf1wiLUDTFR6sX7OqvsxDgVazKpWHOoqlmwsKpmgqpZooBSbqdq06i+6tnmTrVjxSr1SItbVQXxV8kSpipKlSz+dqqK1ctqf/2i1z/KYVcCJSbEYcZtvXpLt4nA7V06ISM1C8Vr1UaJgqVwNu4MCioTMh2Z+HjuPLS4625kwYHE44fQ9N57cEffPvh49CjkS7yAfEJTNp8bcz4YKTFLH8xBhpcvYLgx5P6e2HohHsEZDjRq3gK2LAeOe90IknvRwqcjP/sMQx8fBLitmLt5K76e/yMebXWzCJQPC3etQ4TEs83rQrBT4Yvp30vVXaF/5lTcP4IJEyaoNWvW6Cc+Qvb61Tw+1WE78Z3yRQsWisQplXUuXs0YNUa/zuf0uNWTXTorn5PvoUubiqAIges4nBLOwfDizvfEnV6JTyL48NWXxI8/bvrj64Ner4TXr467xK9HeSRVjy1DTev/lNq58iflcjqV3WtTdoknTfJ1cMceleX1KLvPrhz0Kz/mUx/lxP8y5K/xj0oYnx/yJSq+SMpRkfxDtzffeEMog6+HyugnjTZuyhfYIRLD9uvftx+SzELmwVa8//54nDpzUjQLDx566CE82a8fBjzyCPr0eRh2px3BQRY81OchqCIlYJcRc9OmTfp1QmkZPProY1izdrVItHCi6HV6l4vQCBw+dhDFCxXAuN49EWLzYt6Id7DyjeEI8WQhwpSNXuVrIkgkif6ZH32Uk18OCz/jH60wvs+9evVqPPPMM1qlmD59Os4lJODmFi3x4IMPwioV43F7EBkZicSkJD048IUtLgngLuzU+D/44AM8++yzGDhwoI6Hld6tWzcdd/fu3bX7gw89qN8/Z5i2bdvqtBkn4xs8eDDGPPWEcLmoITJwvLRwEfLVaIynvp2O4U8NQvsXX8Zdbw5BsXpNAGckxi6cJQOQD9nKAZFNZF5I1fH9JnIkLc/gctnVttWrVWpaojp78riKP3pYbVu3Rp06dEAd3b1Ld13+2L0M6G4sv+eee87/pi/v5dw+ePDgL/wSfMPYH8Z/PeyJAeqNJwaqDbO/V57sLDVv8gT2c/XBk0+rcS8+q8YOeU76uEP3/1kjR0n3c6pxzzwr/T9dzfnko1/Fnxt/Wq0QrtAt+Hvv7FwO4Schep90TxFlaUWnR5KSrqm3ZZD4qPVL5nDx4kWts1GppZ5GMFvsznzxvo1IUYvmzfDKK6/qBS1Lly7V71DynfH7779fSxkleteu3WjauJ7oX8HICvIi61Qcdm/bhgjpyspjRuN72oqkiuoh1+x+Xo9DTkO07meRrP0gEntO8tD/jTdF6h3aSrkcf1hhLBjXNzBDLBT5KVq0cboTRgXSPTw8XLuTv7IzsxAZFQm3mDpm0atMong6HG54aPqIRi9SpTPEt9kIvh1svCLDdybpzncgdUPl8As5kI3GH/3xyErlugx2XdHrkXz6NAqUKgkl3dwsvOiyu3Di8FFsWLEC3R/ri9DoGOxctw7FShVDybJlJB8KjmwHgiPDpeKkca3B0shK6OPKwvGH4iJdQPMHf4yAlcXM8tx4c4zXfI2Z18Hij8QfLVr1hcREuQ6WwgTh7DmxLaXU+/bt04VjZdGm5GKSrVu36jCUNsZFPwYY5wUZIL77foZ+XYZ46aWX9N4YEydO1PGMGjUKr732Go6dOC4FFgtBJOzkgV3o36sXqonm3+nGJqjTqCHCJU9vPDEA9Vs2xenjZ5CeeFG0/iAMfaqvbrDQkFBYpVwhVvMVK0tDMvi74AcKyCPSbfQQzp0FeDTg5w7/BwyoRmzYsEHFJSWqlSvW8K4M2/7tZU7GnRamcIu/jTr85k2blFSYVkPWrl6jKWrl5lXqYkqy2rpxk0qRI9M+cdK/oIVxMx88J8h7xLfffquPdKeb2ybcJOqCW5RTR0a68oo6sXfJYlULVmXzOETtcCt7eirJVXmcduE2N3UWHcefQR7MVpCn3EJgYnqESdf0mRHhssNDSRPRd/pcCIrMD69ZunRGirRwGPRuE6HyV4y/FBlJuYuFJ9mJHWJzVqpeGfEiWXyhlFxHiWfX5+vLlG5+LIYjLTmNC/TYhWn40++7776r7VbShVSsNvC5G8KWLVv0yEy+5MhcXoz8fqLCkAL+CH+ewf8saDt6gzFv5Chsmj4bL9Sqj275iqKXJUzrRZaoAjg9YypEZDF75Hg8mq8YmlWNFVIOgU0q+9mgSLEbgc6lK6B+s8Z62qdmzZq6u7JALVq0QN06daVdaGFCun4+6bYWzWN8AdUhA83ZC+fx+ltvaE7jG7nkQ97nxABf0GdFsfI4QcA4uUUEp59Y2X+EPJAwqTCHD4l79qBIzepwyYgULPqNsDA8wSFwJ12ApUhRkQ7hQL4w6Tbj7O69SA5XqFa1GnxBIolSFQfmr0SNu+/4zRal6bz4s0loc183mCK4c0uo0IsXJ7ftQix3Kwhyi7JMqeV7mP4Bgov1WCnGxpiUth9//FE3CJVgTjdxDyJKJv1fCXlQYQLJ1GcffYp8mSlIEzL3RAejy0MDsW7Wd0jOTEeQjJrFChSBLT0ZZ0WRTRSJaFK7HjLtKWjZpi2KVKmOKTLEU9vnJiFz5szRhaKkcATlHhwLly1Dr1tbY9H3sxFeOBpZ5y5i0Hvv4OSJo1j2yVcY8OEYTB09Glnpabh4Nhnt+vRGvZY368rie5aMh1LHbW24MQkriIMQBxkqwVSWrwhW2D8O4WXOHnCmwisE7BKS94qbWIhiM3rUR6+9rlxiwSkhYZfPIRztUFkyJGSkpqj1q9Yqh53WnciLhKftyH8usTW3rNugz5NTUkQPFVKXsHHnT6vzZ8+ohEOH1JFt25Q9RQid+545HerC0SMqNT5OHdqyVTlcQuzMgwwMHHSMQcK4Nn6G+28hbyQsB5xW3rhxk56773B3e3z73bfIl78Q7m5/J+LPJKBksRI4Jy2cbc/WxPtwh3uEZ+xybRNdLQodOnfW3ejd4aMQXSAfWrVshttvuRlukYTTJ87hoznT8dKrr6J08RIoU7o02rVrp9UB7ov24osvav1x/PjxemeWEBl0mrdscUkx/qvI0wq7EtYuWojN69ajRuVq+GnWbESWKILYUqWxdMEizFi3UnzQ7PVnSeXQSO53w8lJdNa5FuLngbxk6IT8cYDgkSNj+/bttaJMsKi/qV/9SfzrFabLKX+8UmqqEzp1OSc1+6vin8PKlSu1SsGRlbxEhfnv4l+vsOsd/7we9j+OQIVdJQIVdpUIVNhVIlBhV4lAhV0lAhV2lQjoYQHkOQK9MoA8R0DIAshzXNdCxg1cuZOuAa46fuWVVy69Mc9thH8LxiSaAWoNl2sOV3Jr1KhRzpkfvxfGODfSye1+JRj+f+v+9YrrWsjYGJya3rx5s74eMGCAfpb5R+C0ttGYt99+u3bjWg0KA924azvBZ5+GgPCxXG7wSTxneadMmXJp9bgBI8zleaE7Z395NPwQXGFAcN2Jcc+4n9vf9Yrrfrhs2bIl+vTpoxuPG6LnBgWGSziSkpL0OcHnt9zOmqAbV8NzVpvgw3Xi7Nmzl/w3b95cr6Mx1tBcjt69e2s2pX8+GSS7Etw6m/gtIeETPy5CZ7yM/7fAnf6J61nYAtZlDtq0aYNFixblXPnRpEkT/Yw8gL+HgJAFkOcIWJcB5DkCQhZAniMgZAHkOQJCFkCeIyBkAeQ5AkIWQJ4jIGQB5DkCQhZAniMgZAHkOQJCFkCeIyBkAeQ5rksh4+NWLrMxznOD7obbb/m5EoxwRpgA/jlclw/Ija1PuU8j98DgS6d8o7d69ep655XU1FS9NIbuXMrDF+i5fIdLeuhmuNOtdOnSOi7uGcQwrA5+rJ1713KdF88D+Hu47piMQkBh4P4f3IGBgsW1ZAYDGcLFzVUoILxn9CN+IZuCyXfvKWDcDYLgfiHVqlXTcVBY+fV/xu+PU/lfS895PZ0/n8RnnHvFj95R1ffzqtbcP4bivpsMz3O6/X/DNc1k/IiZsWCQwnGlhXvMvsFAhOGHgkIG4+v13LPgL0N5sXPNWqSfOYtzyRdRuXZNHNyzFzH58iEkNATZF1NRrWYNWPP7d5k9uGcPwkNDkSmsmS9/fsQfOY4Wbdrg6OFDUOFhuPVu/wrc/0/q8DU/XHJzM2MTNK4m5UpXQ2jITGQbbptHN26QRsGsVKmSXu/Pe2XLltWCSubi1lLcOYRMd3Ugowkj+i+k0rzYvngBZnw7HXaXA3fc0RaL5v+E9IxMwOXCy8PewbRPp6Bg0aKYP38eypcsjULlyuLN0aPxVO+H9M6YLq9Hbwa5f+d2BIeFYfXKNbj13nvRrls3uNwuJMTFX9rqipt3cNe8IkWKaPbmLlC8joqOQqakyY7EnZu4LzZ3ciIbx8bG5uT2v8c1K2TMFvUkChV3s6tYsaLWkyg4XOZMXYw7r3PIO3r0OEwWK4qXLoHUCxdQtkwZvbSZFc7l1mRBQzipi2m4PZg8bizKlCkr/qyoWq06ipYphUVzZiG2fAWkJSWJEMdgy5r1CCtYAHFn4lCiWDHUrFsDyXKvSvnKcGRlIin1Ig4ePoI77+mALdt2IL8lDClpqShcohBMHjPKlC6O3du3I0gEO0MEoka1GggrWxrlqspQbsnFsNIK3FHGKyfcDJEbHZrF4diuvShXpgTa39oKzw0dgq07d6Ldne3w1MCnRDiD8UCXrqhctxbmfjYNk2d/h6JFCuG1V1/DxlWrsWPnLtwjgjtu0iQcPH8B5qDfZnQuAFcypFtNfoZlPriFC6/+NudSyK5riILk9nrUkZWr1exx7ymflxsQ25XP4eb2UsrtFm3I7VSebK/K5gZQqVkqbssmZfPKNd2VW6V5HUoYSXkzsyVCl3J53cqWla2c/EymS5wcPvkv506f8rhsym6XcG6XhHUpb5ZXKW+28jkd/q225ejJFL+ODDmX4NxJNcuhnNyoSuJ6pO1t4l/8cSesXODGyT0aNVU9GjdRe5avVI2CgsWfknQcEodTeZ1uZXfblc0lqTIth6RjFzeH5MXjlTrwKq9d8kk3yf8nbwxTP375hfJKmjZJy+UR/z63ysrJh8cjtSPhPBLO6bKrNGeWOr5jn+Lmiy6bSzmkrg6s36x3U5QqlKLL0SV145Ry52y6JTWdk/vfx/WvGEjv53bjQk2w+KzoX6o0zh84iqSkw+htjkH8vp3oXqYa+kSGAckpaF22GJ64qT0O/zQXE9t1xNgHHoTtGC3JIPSKyo80nxndI6PQLjICwWYT+hQuBKfFgZ5BEWhdTFjQGyLMGoyna9TDqAcfwZr5MzCx7yDcEVOYX7vFYzUb4a3+ffFwgZJ4pFosrEEhaCtpLx01DPdVqwJrfKowllS7X3W8BLfJgyNbNmDKhg2oefNN2Ox24pVeveC2uWB1evHVO2+jaXg0PCkXMefDSRj3+uvIOH8GD9e9QRjah7rC0rXDrAgKUbglJAZ2TzaCYcWeVcsxoH4djH/6WXz28mtoJuVyKqcYIoDV60DTQgXRqX4DBNuy8eag/mhUsCjeHjAAIWYPut7UHDVDI0XVdGFM/4FYM/1bjB76AjZI3Z09dkKGwT8pPjnCdl3D5/MIWwl7cas76XHcCs/ncYq79Dq3TXmcmdKd7erhxjf4t8PLTlVb5i4QChTmcqUpu/zjhuv30H4Qf8JhStm5ZZ90V2ER5cpSLle2ypS4lfTiTO7T7pQ0bWnK7fHvlerzZglBSdySlttpE3/cSs+jsiQPyuFSd1lDxJ9dLR0/Tp3esy8n5z+Dm+zZUpJVk+KFVa2wUDXrk0+EYbJUnbBwVT88Su56VaOY/Co7KUXN/ewz9fGo4SrrzCl1k/itJAPrvrVr1e1lyqt+bTqoeoXzqTMHD6vqIUEq8eAR1TI6RnHfTpWZrOoVKSCM5FEOYUhi/fwf1fi3XlK2xFT1yJ3tVPtGjVQ9WNWx3ZtVDUn3+N6dqj6CVavY8mrRzFlqxNAhat3ChersyZM6/J/BNS1kDz/8sP4S9OzZs/VGukuXLlWrV69WiYmJqmfPnmrjxo16g/CsrCxly7brDXdFZ1MLpRLOxMephT8tUKIoa2qnf7cIyPdzZkrjudRaaZT9+w7or0OT/n+YM0e9O+xdtXTZMkqt2rtvr/4S9ew5P4jAelXihQvqpwXz1J49e2SIsqvFi/1fkKYcrlmzVq1fv1GdiTujDh8+rA4dPKTzO2PGDO3HbrOpObNmab/7DhxQa6QMYoyoBQsWqO3btyvRF7Vf7uu4ectmtWf3bjV/3nz9HYLNm7eolatWq/TMNLnPXSX94NHhkU4iAtw3spAMex71SIHCatHUz9VDTRqr5FP7VLfq1dTkft1V2/LlVMfiJdSo9l1U9/AYtfizyWrN91PUY7e2VCopXo3p20c5EuJ0rEb8eiA0LgT+01wOgl9e/Tau6eGSVhMtrCVLlmgFnpYWX+SlG6cB+MraihUr9Mu1Z88l6J0Bv//+e22JvvLSy/DwCzdEztDUf0B/tGzaAq+/9ho+//xzVK9RDe+88w6+kWEgWSzUJ594ElO//lrPg00Xy5Ev8DZv1hRxCfF46eWXkRB/Thsd/R/rj9at/S8FC0Hgyy+/QNOmTfDqK6/iiy++QJWqVfS7oF26dIF0FDw5cCDatW8vxsoBHBFruUXLltoC5PuaEyZMuGSQLF++HD+JlfrBxIloe2dbrF+3Hp9++glOnTyByPAoSYnJKbhEQTd5vLCYw+ELAVq99xrmDh+Fcft36Y/5NLixGTLjMzB16xbUv6MHbrmpNTr07IVmvbvisU8moFypKihWvBomLViCxCPHUSIyHwbfc7/eH90kVeZjQmJQczdH2tUepizjq38mUqAz8qsR/zdxTU9hGFnjMfc5J1j5Y0OxgexZGUg6ew4+0V/Gv/8+3hk7Eif2H8apU8dRWixNWqncJ53bF5QVa5ICW7x4CQgjoWaDeujd5xH9JvnixYsxdepULcDGfBtBi/aBBx7ALbfcAmFPTJ48WbszbeaB36zgxqoE/Rp5NeKhFUzB5z1j4phHguf0YxwZp3Gfk8Z8Q57TEWmiM4Xt24ter76NuPNHsWLiV4iuUwlnj5/Bc6NGYfJb7yBd9LViRYqh95ChWDN3Do5I52z6RD98++EnKJKvADo90B0/fD4Vd3a4C8s/nooCLevjbGIKCpqCceb0STgsQShfriRSExLhdXsxaPg7mPrBJMSIxdzuqccktz9vuXA1uC4fK/0KuUsgdcAiHT9xAoUKFMLFpGRYLCbNajJcoVy5snoOzWTmt6oorCa9LQHnn7hzOLcK4Lwbpzw438btCdjwVwLnuShgH330kd40u2zZMjiXcA633NYKg58ZrPda5YftGCe3b6ewPfroo3juuef0Vu4Uej5Z4BxX48aN9TwgH5mtW7dOp88GpaCNHTtWp/feoIGo1aAhGt3YApNHjEaUKPx1hM2rNmmE9dN/REjxCGRIhytWrDIKFs+H5d/NxmPvDcPFXbsxe9q3aNKlHeA0IyX5AuJ37UFs03o4sXG3dLZMRIRF4JHR7+LHiZNwLv4CbrqrDao3qINZoybBmi8G7R7v97tTIL+Hvy1k7NncM4JgVKwYbrzNeSw2EOexDPfLkds9d+/O7c6JVE6e8kuEZCA+a2SGeffLcWORLT28hDTktm1bERkdjZa3tsbypUtQVBouOzsLxYoWQe0WN6Na9eo6TiMdnjMdNjy/SNG0aVOdnuGe2+/l4LBNIRH9TOeteo3qMsxOxUM9euE7GWbLV6qAiJhoPZxTALnROIVt7ty5uPvuuzVbcsjnc1Zug8Ahn9sbcNjnnhwUen5XJTUlFWXLlUGNSrHoULMeMsOC8O3071BDwtSLKYGd6Yn8VhxMwkC0sb1KOpJyIfXMBRSsWJ4bNUP6kFQuv5cXBIueA/OJnyC554NZLNqiYrEmSN3u3bMPMfmicSExCQUKFtAfPmxYpw4c0pbnziagUKlyCJcyxZ06oT+lwi2wf6vz/QpSoX8LVKCpDK9fv14ryjt37lRHjx5Vx44dU2lpaWrTpk1aUaeSTvBrG/TD4759+/RXN6i885rQX+GIi9PXVOR5LQKmv/YjjaDdeeTXNzxuj74fL0r+mrVyTatP6IrhmS+G2bBpo8rMzND+MzMztX/pBDq/jIt55JHX586d0/mlUm6kT0ODX/vYuHmTOnLkiP4J0ykREJ1fAyKQOn4e+cuN3NfG+eVu/DEtHplXHvWG8qLsJ544ob6ZMF5/kWS1WIOrvp+u6uUvqEqHWhW3oq9oChJrVqluLZorX1aKuqNGbVXOAvXjZx+rKkFmdXjHHjX2hcHq6a4d1ffjPlA1wyPE0vWo0wf2qVrBYaqyxSK5sKsRb73uz9A/jF93078A9np+U4GPPTgEsFdyiOCzQ+osvJZK036pG9WtW1czBFmOR87Is1eQATl0GLvqMF6GJ5XzATOHOH7TMl+RAihRugQys9LFl0LxEkXgM4dIXxaOy2GiOtILrUHB0tO9CAkN1XoNDQnmg08CCG6wQralf4I9lMMeh00q+PzuTuUqlXH82DFUq1YdZWSotWfbdJ4Yhj8OsxzaGIaPrZ566im9fRUNADIWwTTJepMmTdLKPYfAxx9/XH/GYfTo0ZqtGZ7fNuPXoX766Sc9pC9btATbd+7WHyf6/pPP0e/mm/Fgx464qX0Hqa8g5HcAh1ds4HCkqf3Qlu24t0lL1K5XG1ZxaP/QwwgOCUZMgUgsn78CW9dvR/laVVGkWEnM/mIKNi5ZBZ9QnU3SX/3dfEx56z2d338cUlF/C+xxl4NuZAPjHhkh95GQhtI/ww/PLz9q/7zvc6u3O3dUr93bUR1euUwt+vBTtenHH/RnCv12tFfdVaqUcnOm3x9aTHub6mENURf3H5YryQ+9irNOk9+pyAnLWWwa7l6PUk75o515X875kc1mQZF6EkvuaP+cO5ODxroN6/U0g8vl/1YRpyPIziwT2eiEMNCuXbv0uehkmlmN+wSPLOOAAQPUBx988Iv6yH3kHBrL6pH8nz2fqP0JcQn3sCxCYqwrh0O1KFtWNa9QWa34brawvNyTQtMvi3M6Pl7H5XN41fTp09UpYX+WZdr0b8UPE8opYx7gbzMZ2eZy0I3MZNwzHkjnfjBNBjN0I+P68qP2T2YSLycXzodJlPg5b78Be9JZxISH4sFiJfDtk9Lz3x6BytYw9A8TBX7tanQTBXXhiBEYu3oNkuOOYc7Lr+KNlrfAeeYougVHIGHdKvSrVBkfdb8XGz77CP2Dw/HW44/gwtqVaBNsgf38OTxotsJ2Lgn54UCP8uWRtnsnOkQVRO9qFWDbtQkjHnsMlcpVxKHDh7Fj53b9AJ4Psg2FntYkmbxWrVqXykS2IlsbZeaR9ziN0qlTJ/0hGWkT/SkQ7iZEI4D3DsvxySee0Czu87i0n0FyHSrcPeDx/lizciWOHD+OT8Wa/HHLRjS5uw3eevtN2Bw2rce++srLCJMR5MMPP8QX33ypP4tky8gUncyE7Vu2YtGiBZj00SSMHzNWP3jnc1+m8Y+BknZNgz1aWPHJqILqgOgYPUwW9dNrr6pDK5eo+/PnVx/2flCtHj1KPVm2nLrfGiW90q26IERtnPaNhHWp+E1b1TdPPaGerVZbueNOqicbNla2pNNqzuuvq6mvD1UqO131NIeoNuEhyn5kj+oYEqJECVM9YVbD+/VVXWFVzzRqovbP/k7dH55PtbJYVdyOdaptwWI5Gbx6UNdKS0ySYvln3fmAMfHUCbV82SLlEmYzRgEy8F7J/5nd+9W3Ez9RNrdTuYQ5HfJv2MBn9TNb6qH82ezCa2Qt+THsqlWrdDzUTYcMGaLmzZun3cmcO3bs0PfIvvSfmpqq7xnp8iedRW3bts2fv7+J62YKg6sELG4fPn7hBfR97z18N2kiGt7RVsz+Ekg8dhrpSUmoelNjHN+xBxUa1xcR8WHf+s2ocWMTZKYmIzH5IqJ9FtGhLqBEbBk4RVezpaehvFiGyWfOCfNa4A7ywsM5LUswfA47rNERcF1Mx4nkeDS+5VYEi47Hicqvvv4STpsDfR7po7/1xW1DuVkdJ4PJvjfddJPWQ8lE1Neoe1JHjY6K0laoV1i+aogV3nQ7+o55D9+PG49zh47gjod64cjarThw4jheePdNfPLuGISafGh53704sHsH4g4cR60bm2L/5q1wpGSgaNUSOHfyvOTJhucmfITxQ16ASCaeGDEMFtE1VyxfAYfToT9iyekY5mPWrFla36R1S5b96quv9EaCZDx+GY9HLo/iRoEMxw8zcWqFVj13jvzTFmUuXFfzZNLt8Okrr6Nt565Y9PU0FK9aESfPx8HkcKFCqbJQogw373A3QsMi4ZShwiIS8cOihSgk4+15+kuzoVztukhLz8Btj/XGppnzsH3/bpQtURRnj51CgWKFkX4hCcWrVETW6bNwOZzwmiy45+HeKFK1sn/oZj6kykRB0oYIh0AaM3TnICgs4B8eRaEWSpBrlfOJfbnLqQRTkF7KM+WFl9D37Zcw8dmX0LlvX3w6fgIqVa4oZbsX8ckXdMepU+9GbF2yGBUb1MC+/fsQt2E3Bk55Hy/36osYayhKVC6HDn37YNrwsej+9CM4cfQ0SlSsgBTpPFWq1dJqxvRvv0Xr1q31VJP+CliHDhDdUX+iUSxqvSKY83ljxozRHYFL1Lm0igLFMAzLj+TRjR2Gc3xXi+tLyPhHjFRmWa+8kAZkRQrJw2w162XOaWnpKJw/n/bHAHbRj4LCQhFikRA+j/i3wON0Qxyk8fl9MInA7YXL6UJIcKjQJeeQFLrfeSceGzQQr730kv5u74SJE7Fu4wbMnzsXxUuXQrt77pEwNqQkpWCjNJZZBMsrQpedloFxkz7A8NffwnZhnCo1q2s9LUjy3KBBA2zcsgUFChbChM8/xumEeCybvxQbjuzDkL79ERQThUKhUQgRfZPWaJVqlXHk6FHUrnWDnvMTKwP5C+THWslH8yZNsV1Yhlb0mnVrUC22IjJtWciXLz+mTv8Wndvfg0x7NmqIVczJZT62ovBT2Fl/hl74b+C6ErLLQdbIfWTFGUyiBVGOvHY77XBk2/xTKiKQ1pAQ/V3lhOOnsG3fHtx77z16GsEn7OQU9oqMjmSsMNHwyBFqSqxYaSJMkoZItkmEVZSpS8zG2XCnDLVUsCUm/Z130b0QbPELP58siLVHGcbShctxW9s7MOHDD1CuTFk9DcJpDQ61nAri6l1OEPN78/yMOo8UFH4clk8G+OFrTpXwc+zcjZsTp2QmgmXcsm0r8kXH6GXrvXr10lM3ZCHG+1/guhayPw0RFIewSbDFKkMuP2fL0cwiwxYliMIpDvKHguKTIVlMDSiLSXQz/67U1yI4rPFRFTsWzzkE3nvvvVi2bJmea9ND9jWC/x9C9j8INpsx9OXGvzkM/lkEhCyAPMe1w6kB/M8iIGQB5DkCQhZAniMgZAHkOQJCFkCeIyBkAeQ5AkIWQJ4jME8WQJ4iwGIB5CkCAhZAniIgYAHkKQICFkCeIiBgAeQprlsB40I9Y58JA9zbgmumiLfeeksffwsdO3bMObs6cFkyYSyAvBpw922+e/n/CpymuB7RuHFjVaRIkZwrP1gco0iVK1fWxyuB7zwOGzZMiUDqa5/P/06hcSR4nvvaQNWqVXPOfh3OCGP8CLvdrkaPHn3pTaHLkdvNOL/c7UrhrhdctwLWqFEjvT3A22+/ra/5+ta4ceP+lIBFRkbqY3BwsD4SzZo1U8WLF1fCTFooiAYNGqjSpUvrOBk/YQgY/RFMs1y5ciosLExf06+w46V8VKxYURUuXFjddNNNl4SNCA0NVTfffPMlf8TAgQNV9erVL7nx9bRSpUqpFi1a6OvrEde1gBFsDPZwg82Mxvk9AStatKg+5haw3GzIRs19JJo0aaKPlwtYbgHJDQorwXcTDaGigI0ZM0Yz6HfffafdiE6dOuljmzZt9HHJkiV607sDBw6o9957T7tdr7julfynn35avwjxZ9eqc8cc7orD5cd8TW369OnaPfd7gnxZhMgdJ9fH/xkw3h07duRcXRl889rY4Yjgu5iEsfcG9wrhG+Tc+4Ob412LS6X/NHIE7bqDwWAEi0GmMM4JMhj3k7h48eIv9tW4vMjGNY8ccgcPHqy2bt16yY2s06dPH71PBXE5g4lQ6B16Dh06pK9r1Kihj0a81L1uv/12vduQwWAEh0iiVatWOp9Ehw4d9JFpcbchg+Xef/99vQ3p9YjrVsByK+jcispQonnOI7d74v6x3J7KED66c4/W3KB/gkMaG5Z7wtIfUbZsWf2Kfu5tn9jwvM/hi+A5N0fhdlc859DGbaR4NO4zTW4zxfPc20XNmjXrF8LPOAhjOwBCGPdSXNcjAg+7c8AN5/i9pNzgq/fG8BXAX0NAwALIUwRm8gPIUwQELIA8RUDAAshTBAQsgDxFQMACyFMEBCyAPEVAwALIUwQELIA8RUDAAshTBAQsgDxFQMACyFMEBCyAPEVAwALIUwQELIA8RUDAAshTBAQsgDxFQMACyFMEBCyAPEVAwALIUwQELIA8RUDAAshTBAQsgDxFQMACyFMEBCyAPMV1J2B8T/i33hWmu7FxieHnz75XbPjz5XxpN4B/BtelgB05cuSSQBw6dOgXQpSQkKB3zYmLi9PXf/bVf+4+yC/18zPFAfxzuO4EjFsqkWUoVF5+JlnOKRg8P3r0qHa32Wx6+yMKHz/gvmvXLhw+fBinTp3SH2enH97jj+D3sbmlE7dw4r0zZ85g3759Os4A/h6uSx2Mm5JQWI4fP64/is4Pr1PwjH20oqKitKBUrlxZD5lWq1WfUxhjY2O18FGY6E7G4kfbixUrpsMzXOnSpVG4cGH9UfcA/h6uyyGSgsDGz60vUZD4o5vBcITBSgxDITTc8+XLp4WNQpY7DH9kOwqu2+3Ufr1K7smRf/njucfnhTdXGPlz6fzSj/68Pri9Hn1OaL//j3Dd7a7D7BqCRKHheVhYmN56KSIiQg9rZLC0tDSEhobq4ZIMV6BAAe1GPxQ0Dqtut1sz1/nz55E/f34dN8NnZmbqMBxe88dEIeHUGVSsUg0mEdZtmzehQaPGzAlcIuTBEWFSiyK4kOFU5N2Ua1dE+BTsmdkSl7BlSBiU2SR5zrn3/wTXrIBxW0xuNUkGYuNzW8k/Cyr2ZcqU0UIUHR2tBZG/v4ILcaewcMYs5AuLgEuYLDQ8HBfOn0Onbvdjn+h2xYsUxe6D+9CgcWOsW7oc93bvjtPHjiElMQnRkVG4mJQEmwzJp6UDDBj6PJTVLMOGf7tOVv3P+WIz/O9J3zUrYGQb6kolS5bUDZEkDUWB4bBGhiFj8R7dy5cvr4WR/ox9TslwFFIOgWxE6llU3il4ZLA/BakZJW3u9fhE0MlS/qratnwFpn/7DUZ+8D5swlAnRKBq1a4Nu9shd00IDwtH/PGTKFCyGE4cOoJKVaogJDoKbrFuSWEWIbs9e/eibr06Qno+yY8Z2ZnpCM9XSMdPS5gdKjg4WF8TBmMbAslrw+Ch1cy6KVq06GVC+9/jmtTBOOzFxMRo4aClxwqkMl6xYkUck8bkBxe4QS435uU9VjSHM1Y2hY5uFChWNgWS8dEPh8s/LVyEtJNJBMBikTA8l4YLkp/yuVCrUjnMmPwRLHAjJf4UXhv0JNbNm4tdK1eg7733YO38HzHshecQ6rDhm8kfIu1sHHauWoUhfR5BVtJ5nD92GL3b3YUhjzyClT/MxSfDx1L2tEAzn/zRsmW5OIQT7HS0lMnQdGdd8Hj27Fnd6djZrrUdGa9JBqOgkG0oJNSTaC1SJ6KwUEAOHDiAKsIKFDBWPhniwL79OdZiJc1mFSpU0P74ZQ5DECMiIxEirGDySCtaqTNR5xImkEu7sF2IMA9rwyyM4pHhUEZn8SMCJR6ClBeJ55NQtHARnEtJRFEZGn2SN1uWjVYAIvNHUwIlSjc5CcGeIDiEgEJFMr1aTMVVIp8yYRL6PjlQyujVjEih0kJvIl3KUQ4Ol9NvHMjRxDz63GKUFEJaRqqUMQTWYKvUiwdup0Py6YU9PQvRBfJroyMkJBjRUdFIkg5ZIH8+yZqCNcgiBfljZvsF+4k+yez8fog/xjU7RFLZpjXH7FGwOC1BfYxDIN04fFJxt9nssNmlQYJkeLRaUK1iJS2QDMPwbDwOoez51atXFwFQmDn5S7S4rYU2DjauWYN6jRtpg2DF8sUifF7UrFkLezZvReu778GK+QvQoV8fbFmwCMfiRHArVsDpA0dRvGBheExiSZotSE9JRp2mN8KZYUd+0dXihaFCQsU6TZYOkJyIUuVKY9GiJejY5T4UKVsKQfnyIyImMqekOZBW8IiQeaRJKddaJGRovqdlS5QoXBBnEk7LEOzBxYsXEREehR49u2PunNnISEtFpeJlUblRHdStXx9vvfkWXBlZ+Gn+T+ja436pEytWHjgosf02c1MA+PxDupKk6xcp2s/Mw8+bu/81XPNWJLPHXpU7m0Yvo5vS59LQqQ5YosWiE7ahm8ibCBMnSmX4FHZKSr6AMiVLw2sywyy90yP/gmQ88k88BMFCFuGsB+lMu/lkaPXCIkJr97oRJoJkUhZJ06MZTVLwp+P2wmkTXS8iGL4gshQQt/cQLpw7iJACFVCjYV3xKX6FFX3SacySjonWpliUucGk4RJWEyEyh1ikRBKRhGlUrQrWb9+ED94ZhXrNb8T+LVuxZuUqVKxcEbO+n43XX38L8+f9iMKliqO6qA2rl6/C+aREDHphMObNnIuX334dhcqXE70wUsrO2mCdiNiwPuXaxDFZUt+6Zh0aNmsBKaKkbMLxfQdQrkRJmApEiW/JM/On61vuCrVxELDoOPSd3wYF7HoGNxz3uNyqgxTF4xY7z5alXEoGBrdbuVw+5XNmKLdc2rw+5bE7hRQcqmP9eirVRz8uaU8Z1FxO5RJPXrdduTypyi6RurMdyusUP04ZhOSeCJv4lZhdNpXp9kjCTjn3KqdXzrMzlMPjlkB2yYxT2dzZymW3Sxi3ctozVRa3JHc7lTiqLbPn+jN9GXzit4U1XO1ds151lfyNeOIpUfUkXbdN8iR5l3w7xY9D8qGcLknXq+we5i3nJ84OuxzFr9fmUOVhVm6fR8J7Jasule2Vsjsdci3ZcHiVSwKIeqA8cvQ4nerQvn3K4ZU6s0udiHvCsRPK7XBIvujXJ0nald0udWJzKbvUm2Id/wn8Nm9eB5D+I9B0oOl8VK8HMazfo+huDcW8t97Bt6+9hluLlED/RrURlJyA1mEhSNmzFfUrlMHzt9yM9d9/iedlCDLL+PDD2HHoUaEaHixaEYg/gtsLFEbCmkV46Y5b0CoiCo64OIy+/x70rdsIO2ZMxfqPP0Er0XcGN26BJdM+xuDb7kKz0HB89+67OLB4EbaL4t4hMgJz3xuOizvXo21MAWyePgsVq9XQzHE5fpj0CcYsmImqTRth2qaNiCxUFAPu64Qa1nCMGTQIN1ethQHNm6FhRCjqFimE7g3robYMfw1LFkfTYkVw4ehBXDhzHLOmfIovxo9HGWHKkiFhmDpxFKpGRuGD517CoAcfxsO3S3nNTlFBFRpGFdA6Yw1ht4H3dkGw2y7nwagdEYb3hr4IW2oymkr8NcWCTjuTgAYxUahVpgjaVyovhs7PVvXvIkfQrmu4pZfeK0UZfn8XYZdsdZ+cZxw7qiY/86TqXLyserpKVZV4aL+6Lypata9aRe1auFB1sUar1/r0VKPvv196vUfNfW+YStixSy0bMUJt/+ZLtXf1StWlaiXd+8d16qmmPNpHKWFAr02pfvXrqtFdH1AjH3lYudNTVO9ipdXiWd+rk+vWq9ZmYaGli9XGH75VY++9R2WdPaUOrFyiHguOUB0LFFc2p/9DW5dj1MAn1fkzxyU9jzCoUJxDqUahESrd6VZNQsJV+3KxSmWkqlpsMslv3aAg1RhW5fO5VbeaNdXBRYtU/P7d6vux4yQ2j2piDtEfc2hgtqj3Bj2p6lgs6vE771SujHTN2lnCvPXC/V8bebBxM3VH5QrKnnpRNYwsoBKOHFKDunZRFw4eUB+/9KowqVPVNQWrWqJRuCXtGyQPf46//ge+VUSYRKnyCYf5RB8IEavPLVqDSA2CXcG4q2ljWEoWReqFJDjdNjSrVAMJZ47BWroonh36GmbO+0l0I+FBUUs2//ADpo75AJWbNEZoUDC69+uHeeJn+YL5aDN4ABaPG4UBtzZCq9tuR+8hj2P7tp1oV6UaRq2eh2mDXkD/Hj0wZvoU2NISxUoUhd1nFbISw0Qs0kSTC01aNUX6sT05uf4lOvTuiQkvvKSNFcep02hZubQo2l6Eiq7m8Lng5uMq6j30HCR2qVw7LW5RgYKQ5bDBFBkKr+iGZqebHhDk88BuckIFW/D8mPHYmpwJk1dsWrFCLRKPWeJ+44OJeKtXd4z8cQaiRfezBlmxPvkYerYUA8giuqronlbRubKtPgQLWQVL6hbRC68KOYJ2nUP0G9G5fKL/OEVXoX7g9DhEl7Arn130IdKBUM+odp3lnkt1CY9Srsw00Z1SpLNn0kmt+uwTdXztMokjQ9mpl2S7RO8RHc6RLm425aOuxW4rbmku0fXSJJw7S5KVuB1ZQiqin7kzhOWyRLYlrPx84o862sXTB9XK4WMlsFvdEeRnjctBZni0fTtVNdSi7qxcVdjHqUY8PkDVMJnVx0NeUjfXrSnJZKmGBQqKzmlTNxYvrpqZTKpaRH7VvXZ9Ybd0VcNqVeMGDpbYfKp5+dLqrpLl1VfD31O1pZkfuaWlGtSjm6iJkj+HWziO+qlDVZcw1C3vuqGWcqZlqzrCwK3KllHPPthbZZyPV7eViVV1JHzK2XhVO7+kLfmsJ0epIX/G/wDXnID5pAFJ7VOmTLn0XZ8JEyboI8F7hp+ff6JMU3MWZZT3qLhSGh7q0UsEQ6nzKWnq5OmTaurbb6mPX35VJZ88pivV56RfEQwZMnZvWK9OHDykFWOJRtwos/57ThEUxukVRd0tjeITNyrCBJVl3vO5qYiLG38i717mQxpD50fS+uT1V9Xkoa8ob3rqZXn3l4cC9kj/ATlxSjiJzyGZ94pW7pKflwq7jl+MDfFD5buhDIO286eVN0uMDIln9sgRyiX5c9IwkeH8p4lTJJ9urUI45ZgtvyzpDI0LlVU2l8PfkZw25ZB6lt7gN5gkDT385RwlG+Iu+dBuumj+kz+Ja26I5BQEf7t370Y/GaIkj/rzeNIQ+PHHH/X1+++/r8937fIPN1u37sCB3fuw98ABxIsyPv+n+eIaBJePxj/ndvyrGcredDPK33oTokqVR0L8Wfww/wcEmaxYvWYlDpyJQ7kqVXAxMRmnTpzgDAGWL12B02dOIthixfIVy/HBRx/pqYNNmzfiQuJ5nReL5PXUyVOY+eMsGXZMsNntMqQ5sGL5Cr0wktMAS5cvR712d+PRd97E4k1bdFkSExMxa9YsZh8bN27Eli2b0fv+bvopxfmEs1izdhWCZfibP/cnvPLSyxz0YJbhSombhaWRdDdlJiM9PgVjO/aANykJe+YuxN3lSuO9zp3QJaYIEvasx7cvD0HGycN4o21b7Pp+Ot7q1Amh6WfRv2Zt9ChZBvfVqoNuVStJjJwJ80kanIAR5Bw5JPOMdgmH6GCS0pWslN/ANa2DjRw58tKjD36Du0OHDvjkk0/0LH2zZs0wf/5c3VgffzwZ48eNQY3q1fDTggW4qUVL/dhEzzWxLihnYjWVLlUKZ0/Fi65hgrAiQkJDWI8iKFKRZjOys7Nw7OgRadw1ehHiHW3vwEvSuHv27kHF2ApITkrWE7ely5TBJx9N1vliZxg3bqxO85NPP8EzzzwjAr9V7ijMmTMHx08eR93adXFBdMDXXnkVrVvdikceeQTPPvus/m64sJeUY77kvQamTp2qF0dyKdFnX3yBIS+8gPb3dtBCxycOnFpncdjAImdAWIS0eBhUDPDyrR2QLnkJcZlwXDpniApGqSq1sXPuImz4fgkqtLsF1W5sjtc++gARyoJG9eohPCkDBU3BiC5bER5TmFTTr61CChXBgz6VNHKc/hSuWQFjQ5YoUQJvvvmmnsHn4x8+bzMmWQk+PuI1/cpwpN3YuHy8xGs2HkE/dJv/008I4nNFEbBChQrpR0vEokWL9IoNzuaTlfjjA2fGxTS4WJGNf8cdd+iZdH6Z7fXXX9f+CK7YiIyM1A+c+TCdzxCbNGmiw1E4uHiRHyBNSUnh53nx5ZdfYtKkSVi8eDH27t2Ld999F4MHD9b5ZFkZFx90d+3aVXeo4e8NFwOGC4JyJgYkXbc+8SGscASenvIFOg8fgls6t0f9Zs1x68M9UaNfZ5StewPeWb8Kte+8FYcWrkZ0wQL4aNg43Na/L0q2vhU3PP6gdCyghTC6ks5ldpggIz8lWE/Hsvb0GOAv5hXE749xTQoYhYFCwwe5oovp54ilhH2eeOIJrFmzBo0bN8bzzz+Ptm3aajeT2ysWDnu3VJAw2qQPP8TIESMRZg2G1+N/5hgaEopNmzYjKiJSWOqoWEdcNOMXVgrGTyJ8H0o4pkeB4LNODsU33XSTFiQOaV9//bV+vsmv0A4aNEgLMO+RLfv3769ZiUJKZmL+du7ciZYtW+o8fjT5IwwfMRw9e/fSAsYv7c6YMQO1atXSqgBX6fIxGIWe5eeaNpabS7efG/Iijqxfi1USRpQxrJvzHdyZNt36UUVKQUXkR6M726PN409g6OyZ6PbSa3hm+EgUK14KlsiCKFK3Ot7+aRFUeCT6vT8eT4wfh7rif8Do4XhL8tBx+KtAiBX7Du0WC9yJLLj0IksqFnwW6sqyaeG6GuYycM0+KmLjGWzFcwocrylA7OV0449DW59ePdC5/b2oWqUqgiJCsWvDZhQtWRzJF5Ngt9lQoXxFZNmyRRASpYd69XAj2i+s4aEIKZBfdKWjmjFq1KiBVq1a6TSYHquGvxEjRmiW4gqH9u3ba2Yy8sHjCzKU0Y+RL4LhCcMf42H+jTgN0B/D0M0IQ39069WrF2699VZs37kLAzvfg6Xfz8HjIhwTBj2BR19/D5Nefxn5ipUUYUuFzWtFy1bN9HAeIqybHH8BVrNXhsmaOH5oP5568x18OnwYkhIvIn90BCwu6cRR+fHwG69g/6YN2LtiE2KK8BlpOA7u2IMyFSohXvRSMRfQ/4Wh8EWyC189rvlnkX8MhcNSgYf37EPNqjUQXCAS+7ftROEC0nNLFIdZFPQTx44iIkqGsNR0GWYzRFhikHoxGXUaN0CJMuVEAH5e08/qIINQ4HhON2P45ZEsw8YfO3asHjL50L1hw4Yy6jK8eOKfy7r7kCFDMGzYMH3O+Aij2o00ueSGakDTpk0vCSTT0/7ld3DjepQtWRohwmyOrCxYIyMwZdQIuLMcyF8wEg++9i6WTpqIi1I+a4QVHR94SuIRlWH1MmzftQ29H34EqxYsRpsHeomd4sGp3Uew4IcfMeC1oTi8ZQOObzuA0KhwKbcFze+5F9+MHI3UtHRYY8Lw6AsvQwVb/58KmM4+G81/pJbi8XpgFcGKj4sXF7EmPS4Zbrn4MBjh4WHat1uYpUSx4jh3/pweitmY1LfYuFyoSEWbOhNXYFwO+uXwRx2KQ+G4ceO0oJ0Tvc0m6cSWj9X6Y0ZGBg4ePKiFhGvZKGhfffWVHu65EmTVqlV67T9XfRhLihg3/ZK5uAaOR7Pka9+Gdahd/waMGjQEz4wZg/MnD1CXwKyPvkVY0WA89Mp7WPbJRBw7HQe7MNrA90YLu1swQti12Y1NUK5aJXzz2VSUKVoK97/4OBZ+OAUptiwUK10KRSqWQfz2wwgWAQsVpmp259346r2RsCWloECJYmgsFnDpmtW0EnK1+FsCZgQ1eiVBN8PdoPy/C8Zn9HQjLbc0BJclcKYlSJR2roWyitXoEWEKMllwJj5BGrGgCI9d9K4ovYSH6++pQBtvC0XH5MO5swmakag7kZ04pPHHc+pBl5eBeaB/Gh+vvPIKRo8ejU5i+nOB5EtyHRUdhcjwCLz+2mvaUKBhQr2uXbt2Wp976qmndBgKHvW8Tz/9VOt1jz32GCZOnKgFrEuXLnox4UMPPiSdgvWrRPBD4RF9yBzkEz3JpGfjN4teZaae6XPL8O3A+eOnUCK2DG7u3EV8mLBlyybExpZHwUJFtYFAN4tuGhoJUk9ShWQ5pzkYZir3OatBuFrCJDcnPv867urVFWuXrkLPZ56GSzoimZ3lZ0f8M/hbArZ9+3a9oC88nAv1/NHwuHnzZv1yRe3atS+55xZCA7xHd2aYx9x+jHtsbB7XrVuHFi1a6HPGuGHpEqxYvBBWTliJW6gwk9PpQg2xnDZt2KDXUMWI1XQxLQNPPj/kUlzGUGhcM680GnILEu/9FozyUV/7/PPP8fjjj2OiGAe339IKq5etQLOWLXD09Anc0+EebXmSATmPx2H0hhtu0Ew1RhiIUxVkr23btul5MCr3XJ9GUBC52HLk8BF4+dUXUatgYVhFtatUvSqmrlkt+lh3TJo1XQRLrE4RDJ9ZOjXNPlHMfY4sWKLzi3EjwmOVcrD+cw6sOHZGH4VJRK5lzbpYt2+PMKcHa9atRqXYSgiNCGcWxI8LWUmpCA4LEau5FM5cSITFGoTQ4BC9spYriv8UpML+MtavX6+EDfRX8kVvUVJ5emaaX92XYUb7EcVYyfChz6V36qMIlPYnGdXnYoVduke/jIvu/Ar/oUOHdFxMh2GYVjbTkft2cadfsQKV9C4dh9ftUk6HLefnVGlyj2EZ35YtW9TFixd1PAzHuJg/3mNYnhO8R9DdOGfZeM6wGzZs0Pd4bvw4s66EYuRC5027yTG3PwOGm3EUC1Zt3br1kj/mhT/GKeykKpnMcnQpT2aWqhYarnZt26r47GL36rVqxfezlUvikcjU/Onfqafuv0/x4X3K8Tg1d+b3yuuSNGwONfWDicqWmaFn5ad9+onav2uX2rJyhX4EtmHBIjVv2rfK4/I/eWC9cAmQg8uZpMx2+dnkHp8o8Npo2z+DvzWGSWb0kT2UQxAnJ6m/kAH4Kj4nSelG5ZWz2pxXksbRzCHCqXsCj5JpfY/xcDqAzCh5uxQ/wZ7OcLtE9zl/4QI2Sa/ft2evDANbRFe6qJdYB5lluBTda9v2Xdh/4BDOnjuLdEmDb3MzLWk0recwf0yP7kyT2LRpk77H/DHP1J9YBupHZJi09DTNXLnZjazHH/OamZ2FLHs2uAiRPujP8Mvj5UOtcc17bdu2Rd26dXX+WGa6aYvU5AWXX1slfj40F4qDyWHD+OdegDslEwuXzMXZrCRknziLGwsXw133dcTe1Wu1Mt6qQlnc2fpmPNnlflQVa7lHv95oUqIkRjzxNLp374Ul8xfhxT4P69fs1i78EfVvbyak5jcqyKZBFrNYo1atl4bKL8xqFhXEoq+pPvxZ/C0BM8AKNt6ipi5DUN/hmz/169dHzZo19QQlM08riUfqQnwLhoWhX4atU6eObmRWMuOkHxaIfkjqWm8RauacERvIJHTPoapw4aKiH4jgyD+G41hQq05trV9xjwrGSQFkXNSrmD7TYKPSP4ctNigFjkLMONkpqBuxXPSXcjFF+2U+LwfDUh9jR+FcGPPJqYuhQ4dq4eRE7ty5c/X1Sy+9pGf4OY/GzkT/nI7gNAfnx6iTMczAJwdi6AtDMeO7GSJkImAe/8tu7HJstLAC+fDpu6Px4/CJOG924oU3X0Ht/EWQ6nFKPl2wRMYAllCEy9jKcDZzBKJEjXhh7Ei0qlMXU94fq/VWuH3wOoNwZ/HyMIf+Ob3qavCPCFhusPEMUDAMFvI3/M/gdW6/BCuWDUqdzhAyHumLSmp0RCRSkpP8a+G9brnPO+JPrnkqA52Ok+H47C7cGoYGNzbUQl1UhFgL5WVp0o09kjP5zZs319affo1MrEIqL7zP56JVa9W45N8AhY0vnTCP1DkZx2ui3JPpevfurQWVTEgBppDSiqQfCv0777yjj5xXYz3x/J577tHhli9fjnZ3t9OPpLYIm1si8+GJ9nehdnQk3vpqiijiZmya+xNGjBqBdJMbh9ZsweQJE1G8RHGUK1hI8iP1wZ90Fq8vCG7pAEsmfYaMzGzcXKMOXnn9DdglX6Kk4fzBw7CL8n5r565wpmXllOwfhDTGXwZ1Leo3hk6ydu1arTvwyGueU0/jfafoSDIM6XB0lyFP6zzSGJfCiOmv49y3b5/aJToCx/s1q1erjVu2qhXr1oueodTyzZvUxpUb1KnTcaJTbVMpaRkqPTNbHdh/UK+moKd1a9fp82yHXW1cs0XiWKP1hlMnTqrVK1cpMf/VmjVrdLob1m/Q+st6SXet+JPhUdrGp3bu26N279umz9euX6s2r1qrhOHUvt17dB7pznJRL1m1apUul6FDGT+CaVCn4ZF1QneeE1wlMn/+fL/OI+4sr+GffpkvJ5cnc0mDR46SltMreieXIDltavsmqROv6ETJWaqsOUj8i8504awa/9IrOqzL49TLq7ls6PypUzoOl9uukk+d0eF8enWIXWVLfdi5yoNLT/5h/C0BM6ArI+eYu2KNo1G5hj8i97URzjga56xwYuaYEWpYx65qwhOPieKbrdqGFdAKsI9pyf8xjz6hPN50rdwyRi616Vujpro7JFRls7HEzU2/ckLBYBgemS9Wqg4jPx51lmgw+Jxqw7Sv1fG1W6VRJK/in8q7W37M25m4BJUkBoNHlGHmU3RMJSqBFj52FBkmtQAmJCRoA0F0Pd1pcoOdjn6/++479fbbb2u33HWij/JjDpltrkTt17e/zoMui/YnhpQIzrMP9FYNy5RVHRo00aG4FEkvYZL/DraBlJM2CJGYkqKmfzdDbd/tzw/LlVe49idaJXdj778fg6ZNQcqBPVj64yrc9/SjyIqIgjkjE9aYKFjcXjgsIQjyZiHIruCIDEF/a3585UiFcvrgEbegaBkRgjkNwGeTMmyLqe4x+eC4mISIQiVlQDXB47BrRfrkmmUoWqgUoqtWlwHYLbqvZMKXCpOlECxBNnhcJlxMtyPYLXqfDFuHROfiFASHUlYnh0sOjzQYqIPyEdPJkyd1cXide5imrrdw4UI93cE5MhEstG7dWs+D8Zkn9TJOcXz//feXJoSpg1Kf4xzbG2+8odPkMMtpHL6ozOeiXInCVSdUO/iWOPNH44mrUDh99N5776FRo0Z6Ivfjjz/GXXfdpdOg3sx5uz87z/VH+Md1sH8cXAPlc2HInXfihSa3o8vT/dFbFNLXa94A277jeCA8P8Y/8Cisp+LwUPFKmPrYY4ibt1R0MhfOHTiOrvki4IyLx31FS6C3KQyTHxuMPqEx2PbNNDwUHIU98+dg4/Qv8Ezdxjg270fsX7sUWYfOION8IpaMeQ/xO3ZjYMMGSNt9CgeXLkWXoiVxbOUyFCtUEPtOH0NmVqbOJg0EzgkaMPotdTZjlQafDhjCxWsKE1de8GE3H4izwfv27atn+G+//XYtLLfddpt++M7VFqNGjdLhBgwYoOOg0SLMp7ebou42b948LaRc8vPiiy/qeCgoxu/VV1/VhoWMEPpJAidNGYbC+sMPP6BHjx7/mGAZuPYFTImibbLivXmL8EliEl7t0A3ZwR6clMqPbFQPpevURGSwGSrcjK6Dnoa1ZHGp+Gh4RVEvJop5oZiCSK4Ti5AMu7CRB/3EenIEKTTs1lOsqzAUbtIYTocbtjAfxgx4AeYzqYguVQGh5cvriUzHmdN486NJCG/QEBVb34p7HngEQ3v2l2yZ0VQYo0yp0nppDlmGzMVzWs0ULLIFDQi68z5fBia0VUhjRGSNE7GDnnsOPXv1FONgKz7+5BOt7H/+xeeoW+cGfPLJpzgnhsSoMaP180++SCsDoPCwlEYsZwpLakqKXotGIaSw0Kh5jnH27Knvc7UImY9gfsh2fAxFYeVTAz7uIlsancEwlP4RSETXNKgdjLuvm9o7e6oafu9d6ps3XlePhkaoV+vUVUeWLVE9wsPU2Ae6KZVwRv3w7jD1/aBn1YFlK9V95gjRTTyqs9Wqzqxer3oVLqq6if3lUw71YJBVFBq76mayqPit69XqyRPUxHZt1FcDn1Y/DX9HHV28XM1/7mW18Z1hKm7tBtWrREm16N331LZZX6tXb2yqZj37nFLZouH8Rd3FJfpQenx8jlItel1WpnJmpKlPPvn4ks5K48kj+uOEoa+rCa+8rbxOj4z2okdRObc71LYVq5Wc6bX1blH+mRdDf+WPYDwvvPCCEja7dJ9uYvleMixo1PCcRhCvqRcSuc//Dq4LHczjsYlF7X+p/dyRMygsOhYKFoHj+GlEVIyFsoo3Z5D4YVFEx+IaMK8HztBIWL0upJxORL6y0bCYw4WVRBfzKtjES3iQA76QaJiyHTibcBwlSsUi5UIizOUKIsZj0W/kwOaQdM3Sq7PhFb9mmwlrF/+ARu3awxrCFQZ/YRCQbH74aD8M+Gi8fhNo8tOD0fCO29HgrjuF3rggWjwIiwQJ477X92kMmTgGXiXDHPMjep+ymGCS/OsX/flQkpADm5LDLqc5qG9VqlRJTxpTF+NEOB+yc/L4TlE3OPxSF6M/zkdyNQe3Z+DCSM5ZcrsFDt9cMEl9klM4fwXm17k081qGVJwpyAKXDEkJew6iRJlS2LNtF0pWrIjDojjzgfb58wmIigxH/P6DiBA9xxcaJsPGBaScikf8+SSUr1AKNrsLp3YdRMGYfHA4RUEPteDQjn0oVKwI9m3YhHJS2TtWrUWh2NKICY3CoZUb5bwUstLS4JafOX8xUfCtcEkbf/X9TNx6261YunipVow5kUpFno3IVRZUkvmEgnNpbLiXX37Zv3p1316tT+UXw+DY1i1IT7OjXI3K2DB7HkpXr4Zp742BEgFKiovD16PHwJbigOfwYaxaswqx1cri8xFjsf2n5ajZpD6Ob9uB6W+9i6SU89i4bIXE8SPMLidmTPoUharE4pbmLVGidClEyvBcr149PUxzJS6FkIscOVRS8ChoNDQodBweOazzCQyFjUJFoeTcJHWz3HOAfxbXvg6Wg2Cx+s4lxCMoIgTrVq/CrPfH4NC2tTixZT1KlS2GA0vm4eTGTZj84pv6/chZw8dglSjwtapVwYfPvQhXZjoq33gDPh45CklHjuGbt9/Fwf1bkZ6QgMNiBWYmJeGCNOyFfYcxb8rnqHZzPeybvxBemwvzvpqmH6lw9QZf8ihTtoywqn/FBXUZWnc8p0LOJdPUtdh4hk5Dq0+GHCEfN4KkoThJXKh8LNaJ0bB/8zY8NXwkQqQDiVqFJUsXY/Xc+XA7bWjxQGe4RaBDnApLf1qAJ995HY++/zZCxNLlyx+ZliDc1echqKwsODOytKJ+UYyTNrfdjnIVYlFO0qWQ0JLkhPDatWs1M7FTrF69Wiv5nPjlExRe0wD49ttvtdBxJQiXa9OaHT9+vH7CQHa8WlwXAkalky+YNrnpZiz8ehoKiDVYvEQ53H1/b1j01EMIzCYZ/grmB4QdqARnek1o1rY9tqxch9oN6sFkt8N+LhHF8hWCXXpx6fLVcFP7TtgmFduuw53Yv2IVWre7DR5bOupKD08Tc71K5VpwB0u7c9cQquaKdGrCgw88KOkF6eXQNPf5mOe2Vrfq53eNGjZCv/6PoZdYdXe0bYPGovS/JZbehA8/0I+JSpYpLUxogU+MkEYtbsTcz76SsTpEj+phkRFiULyP6AqlERwUinAXFXNhTVEBiouw7FqxGgfXbsK5wyfE3a/ZcCMVUfWRKVbzWx9/hHw1Ksgd/4oTgo+vKNwc6mg8cEjkMMm8E3zKIPqe7hAUNj624pErOmjVciqEfo1HfFeLa18HywEzaZI/bpNHGlxOzEGa1fges0X0E+7VxQV2Up3aSuJRV4c0gEl6Xta5s4gpXUYu3fqFiSBx4ytZ1IEovIybFUgLT9Rd2C6koEChghJHEHZt2YU6DW/AkaNHULVadfFIfSdnSbfk4ejBQ3opDZ+FiiOO7N0vw6MNtevVRZDoTcwHFy/GyPBNIhQNGklnz6FA4SLIEOYsUKooHGLlZmWk4dSBo6h/Wwv47E6cOXUG4Tnr18pWqiBDfoLWCwsUKQRbRiYupl5EmXKxeml4kSLFsfKnhWh6621QUSEIlkIGid7K5s3dxLqMuZjIuOYQeLko8Jr3+aOgkvGuFteNgFHE2DP5+p7IE0xuH+zubIRaI/R6KFYQV6lyuIrg62jiKf1iMiILSKNKCd3KiSBvEE6eOIWKovz6gv0VB49UttAHnz9KrCK4JtjS0vXa9F2btuCbr77G6cNHkO5xwZGZhU5du2LugvkoWLgg0oQJ3CIIrW6+BU8MeRYzhY3a9+iGFvUa6uXUa4UdBwwciPIi2Nyrdd5P81FKhlAKtQoLxtujRmHRnHkiiDegVOnSCPJ4cOjgYRHWaji07wC+/m4q3hs2XA/D0aEROHziKCpVqIi4+Dj9LkKZcuWxX4b3EDkvUVx0ROlY23btRKXYCihWtDj279uHsPAw/bCfivrfgSFsV4trX8m/BM0PogsZc0g+bN+zR3Qh7k+agRXLliNFrJ85M2eJPrEGNzZtjKMnj+HUmdMIDQvH7NlzRCFOwQrR33bs2oEzYoEeOXQEK1esxNHjJ5B4MRF7Dx1EkughFatVxEsDnoJXWHL9mpWi84SiSZPGOCFKPMUwLDwCjz/+hAxeZjSUIfCMDD/PPjtEGwFklKNHjyFTdKg69evjguiN3A69+g11cFOrVvjm089RsmwFYWKg9W2tsX7derS65Rbs3b0H28VASExMwvTp3+K+bvdhY869qV98hb0H9iE7KxvTpk3D/fffr5cRjZSh+ZwYEbT8qCPyramqFStrq5DzYJyd55tSZE8Od38Hf0W4iOuIwX4J0joL7ad7stEv3QmyktfrwrFDh1GxYiVRsMVdhsM4EboyotNwW3K3h0Or/+0gr9u/Lp/jJfdi1aqX6F38x6HNx14sQ6ZJFHKO0v5hMgjKJ7RK/xIH3wLn5nYUNp/Ezc3qzOKfKxw4zm/fvBkFCxVBfhl+PxVr83kRBK6soKVJQfjk40/wcJ+HMXPmTK2Q81HOUjEGqAdxJWy3bt20HkWrlcuwKXBkbT4eohXLiVu+a8lHQ3ztjvoU3wHlqo3/AtetgP0ZsGAmadjpYgHVqV8PKxYsxu7NW1G2ogwhJUoiWZinbN2aOLhnLwYOegZwepDE5UBi7dVo3ljreYrjscavq4k6P0H97UrQTJtzrpFT1dpWkFP/pd+Nwxh1RzaHMR1gdBTj6JEh1HiUwxd3+/Tpo4WaS60NHeny5jTC/lf4nxYwQokS7vOw0YSHFN/49uqXJ8hUHmEsTi/oiU2pBm6sy1WbDmGesIiwXI1Dlrx2DG6yNLdSYN4pmLQOuQaNuhpXx3La4VrB/7yAETI4afHwSlE1e8i/HJVeiw4rwBAf1oaJtj+HRi1f/y0DXAlssg8++EAzGrdt57NGTuCS3Tg7z3m3awX/LwTsfxFsNj0E52o+4/q/HhZzIyBgAeQprh3FIoD/SQQELIA8RUDAAshTBAQsgDxFQMACyFMEBCyAPEVAwALIUwQELIA8RUDAAshTBAQsgDxFQMACyFMEBCyAPEVAwALIUwQELIA8RUDAAshTBNaDBRBAANc1AqNkAAEEcF0jQGIBBBDAdY0AiQUQQADXNQIkFkAAAVzXCJDYv4zLn6P81nMVuue+Z1z7d6/y47fCXg3+iTh+D/zo3KxZs3KufgbL8U+l/Vvx5HbP63IG8N8hQGL/MrhVCfcf5K5gPF+5cmXOnV+C97gBufEtDu7cyiPD8evf/BAhr/8sjE7Mj8owHDcs/z38XqfnvSvdv5IbP37D7ZANPPPMM3qbPO4VdDX5zw0jHSMf3DWNW/YtWLBAuxvg9sf8Yii3/PsrdXWlo/H7LfzevQDyBgES+w9AIuLXsrh1IffN5H6al4N7jPMzHNzM/p8AOzHjpAbEPTm5OT734ry8c8+ePVtvrk93bpjfsWNHTULcVtEA73399dd6s352Wm4Oe++994J7AJNQLkfuNO677z5NZJdv0civWPALXl27dtVf4CfJGeDXIxiGafADTUZ9Md59+/Zh+PDh+sMArE/uNT958mR9n2TJcCxD7rRYFn6iju7c4JYfF8gNxss9TPkZZA4e3POUdUetMndZCJaXH5ZiXPy0MdssgH8Z0rgB/MsQTUzFxMTo89tuu02FhYXpcyEY/ZPOqMxms/5IlRAKe5/Kzs7WfojKlSur4sWL51z9OfDLv4yHH8gipEPqa351ODfuuOMO7f7kk0/muCj9BWO68WOqzB/RuHFj7SYEp6+J5cuXa7eJEyfmuCjVsGFDVbVq1ZwrpYSElJC4/ggXkZaWpsN07txZXxsYN26cPjLt3GUnLBaLuvvuu3OulP7IF+N4//33c1z84IfGhHSUEFKOi1KFCxdW5cqV+8UHwPhFYoZfvXp1jotSRYoU0W5z5szJcVHq5ptv1u3C9FgP/Cgt/WRkZOT48OclgH8XARL7D5CbxAjRylS9evX0OT9zzo5x7NgxfT1jxgx9/XdIjB2WcYhGoUSL0Z8zJ3kwH1arNceXHySxK8XdpEkTJZpNzpWfxMqUKZNz9TOqVav2i/B/RGLPPvuszptoR/r6SuAn32+88UZVsmRJJeahDl+jRo2cuz+Xb/To0TkuflxOYosXL9b+EhMT9TVh5CM2NlYVLVpUnxMksfbt2+tzg7j5ZWyGj4uL09dE3759tVt4eLgSjfBSfAH8ewiYk9cA+GG9HTt24JFHHkGDBg30pxf46aqrgbTlpd/l4Mf++KE/IYxL92mu8SOF0kH1d0Rygx8pJHLHxw9Kiwajzw3QLCUMP9xwnd9x4wcD/yyM75McPXr0inmPjIzU82r8OrqQB0Tr+dV8HstA0LT7PfCjhcRXX32lj0yP5iE/F0aTlV8lyA3DdLz8SBh189FHH+kj64xf7+Q+4MbX2wP4lyANEMC/jBtuuEFJ58y58o/0hinWq1evHFc/vvvuO+0uHS3HRanatWtrt8t/X375ZY6PnzFy5Eh97+zZs5c0CoLn/NGc5H2aVIShibVr1+4XcQ8ePFjfN0BNrHTp0qp58+b6vnRwfXzllVdyfPghpKykc+dcKf0NaPoTEr2Un4ULF2qN0EiLv+7du+t7n3/+ub6myc0ftaVOnTqp6tWr6/sGBg4cqP1RSzM0RmpidGMdGGlduHBBCQlqd5qlPFKL2rhxo75vgGbnXXfdlXPlhww02v/p06f19dixYy+FZ3vy/I033tD3Avj3EHh3MoBfoE2bNlrr4kT774HaG/3wE82/B4pXbg3mr+BKcfwT8Qbwv4Hr6LOSAfwbIDHQlOWXl38PNEf5LdQWLVrkuFwZ/wTRXCmOAIEFYCCgiQUQQADXNQIT+wEEEMB1jQCJBRBAANc1AiQWQAABXNcIkFgAAQRwXSNAYgEEEMB1jQCJBRBAANc1AiQWQAABXNcIkFgAAQRwXSNAYgEEEMB1jQCJBRBAANc1AiQWQAABXNcIkFgAAQRwXSNAYgEEEMB1jQCJBRBAANc1AiQWQAABXNcIkFgAAQRwXSNAYgEEEMB1jQCJBRBAANc1AiQWQAABXNcIkFgAAQRwXSNAYgEEEMB1jQCJBRBAANc1AiQWQAABXNcIkFgAAQRwXSNAYnkM49vEFy9eRHJyMnw+3yU3gl/SvnDhgv7RPfc9+iWOHz+OQ4cOweVy6Wv6YTjeT0tLw4EDBy6Fyx3+r4Dh09PTsXv3bmRlZWHv3r04d+7cr/IdQADXCgIk9i8hMTER58+fR0JCwi8+wR8XF4eUlBRNHHQnWRiEwZ/X6/0FgTAekhbdeC86OhpVq1a95J/gkYRnuDmdzl+REMPmvibcbrcmR+YjKChIH6tXr45ixYrl+PCHox8j7svjCCCAfxsBEstj5Cas/PnzIzMzExkZGbrzU4si2UREROhruh8+fFj7ZbijR49q0iKh5Ab9WiwW7Sc1NRUHDx7UxMLjkSNHNBmRLKm9ORwOTWL79+/X53TjPcbJsCRE5oFHalx0Z1wEiY/u1CL5O3bsmI6b8TAtamoBEgvgv0aAxP5FFCxYECVLltTaFzs/yaRs2bIICQm5pPlQ0zFgNpsvHelukJnhl8fcJMJzq9Wqf7zHeENDQ/U5f0bcJKekpCR9XbhwYU2sRJEiRX4Rt/Gj/8jISH1+6tQpHZZ+COMYQAD/FQIklscgARimHEkjJiYGYWFhWuOiKUiSIRHwvkEg1Ih4n1oPwxIkJvoJDg7WbqdPn9Z+jHAENShqaATd+SPon/cYloRomK52u11rWFFRUTr++Ph4PTd39uzZS3kiGD9NYWp0hQoVulQmzvGxTPz5PH7z1CdB+GNI/oxzr5d14D/3yLlHSRw5eWRcjMNI78+C4QiPh/mRPEi8bq+YuuLm/wVM3v8PMEkDB1r4L4DVxk5Mk4rkkC9fPk1OdDdI5Urg/cu1F8PtSvdyg1oQUbp06UtpXCm9y+P5o3j/HhQuxJ8hM2HpgsW4teXNcLldyLTbEBYRDpvNhu1bt6LNnXcJeabBDBMiIiOQLqbsrl270KRxE6RlpiO2ahVdPhqyVSpXxPmEc0KaLhQvWhT79u1D3RtuwM4dO3BD/frYtWM7KsZWQGpSMqLCw7Fs2XK0vuMOeKWcTqcDKsgCh9eN2g3rU1XUhEaY5F8A/3swvy7IOQ/gT4LaCzUhEldR6WSc0yKhUVPhOXEl0rgSWV2JYHL7yX2f6VFrImmdPHlSz5fRRP2t8MZ57uM/Cp2EaJiiEQWL6Roi2tzJ4yeQkpGOMCEX0b1wPikRBQoU1FpTftE88+fPh5h8BZEi2qDoTwgWwilRqjSSEs5j7+49sGVno4SY3DEx+XB4336ESrzJF5JQUDTARCG27NR0nDsZh6SLSYitUBFnzpxB1Ro1xSTOgBJtLDUzC1lCoDFSL/nl55ViSw1ytJY6YX37882j1iB5InVDDU5OxF00QomH/k2/MRgxCkaQu04NrZD4vbq+vF0M5HY3zo22N44BXBkBTewqQWGlQJHIODdEQqFZyPkkmmqcnOdcF+e+OCdlPI0sUaKEXipBbY1+OQ9Fsy42NlYTEuMoXry4jpPkRHcSJc1A3iN5kSiZBv3R5OQEe7ly5XQeqBHyPkmNDxCYD/oh8Rl5++dhiA6P0tnYjylO0t8uEQBvaTcfNi9cjO8+n4IbGjaEXchGSZaOnzmFW269DeGh4di4cQNShMyosSVdTEbLW27Cvt27UL9JE4RIvZ06egLhYi6fiosT+9qMfEUKYuPaDXiy/wDs27sXBQoXwtFTJ1GzTl30e3YwHrmvG+6951588/XXePiRvjh+9BjCRTtkBiNjIrFs/nxUq1RRzOizKFCkMCzBVpwWEjaZg/Ho00+heuNGEDqTTiLmrxBe4vkLuu7ZJmwjmtYcuPiAhu1NmeD0AOucckKznJoo77GtCxQooNuUskB3ygflwTDp2V5sP7YVuyXj5vQD25ZTC6VKldJVGsAvEdDErgK5R0SDjCiYHNFpCpGY+KSPPwoerynMvE8hZHgKYrhoKZwo56Q673GJBeOjmZWdnSW/bC3MFHx2CHYC3ufTRKbPcAzDzkRNkPNgxn2mybDsQJFRkbrD+POcy5jiiZ93NHKdanAuSShJzsTVOOSQE//w4HfmjRyfOfViMvnn9fx+6UAv/mu724lWHe7Crr370LJ1a6zasBFPDHoWCxcvQ8f7e2LDhg24/e67UbJiRZStXhU3t2mD4MgYNL/9dtRs0ACFS5TC4WPH0aL17ajeqAHKlq+IAsWKITPbgbYd7sG6Ldtwc7u70O6+rggNjkR8XIKYuUD7jp2xQNLo1L07Fi9bhh4PPYSp075F1969sG3/fjS9/VbUa9oUVWvXQWh0FNJsWZJefRSWuKU0LJRuJ6/UN+uZg4U1OBgOu91PYKVLIVkGH4vVIm1hlbRDkSpEHB4epucdnXb/XKLX50G2kFe+mGh4XB5NeMlCYGxDj8iH3WbXy1mM+Udq9Yyfg5TH5UY+0WJ1ZQuk2oVcWb/UMP0D68/Iff6/j4Am9hdAgiBhUOMhkZFQOCFOoSSBUAj51NEQQo6wZcqU0RPnHH1JSiQbXlepUgUnTpzSpFagYCGtZZCcKlWMRdzpUwiTOEl8FGRqcjyWL19ej+jsILxH/xzJOYJziQWblMRGbU6DAu8FZn76NVre0QLLFi1CzZrVJV9ncTbhLO7r2QvfTp2K+3v3xsVz53FWyuLzKeQTDTBaOly8lNfpcGqNobJoLvmkjPGnJH2vExXKVkCSaCVh0ZGoLGbd3u3bUUTMx7Nn47H/wAHElovV+VgiadYVIsrKykSZ0mWQlpKsCTZeynvi5ClUrVYNPrd0cqcDNzRqhJMnTiAzPQMuezYKFSyCyPyROCn1FR2TH9mJaaheuxa27tiM+vXr4+CevShZprSUJV7Mz1BEC9EgSAlh+NfHsZ48sKJ5q5ulMhSChGwMcs4NP3mTlP1H3v7ZTc5zwtAEdcsxyCva1pHj6HjHHejRtQt8oSF4/qWhohqY4ON98ewLMsnRDJ9HiEbazhRkFkJywBJihRJiUtTsxT8HuV73dsGAgQPR7NabYJI86uwxjBx4/6P3P8C9nTtL3aWgVu3agEU0Ngmv8yTxB1mD5ZyDCANeHSgzuqSXhb08KqPaqHRzuoDIyel/hgCJXSV0Y8uPZMLOwR8JgyafcZ8CR/LiOYkt9z1qaTQDSTgkLo6gJCGO0CQ4q1ynihYXlS8GNiG6UBHMUHZKAeeLqNVEiCZHzYBp8xgpGpzZ7H8qSS2BJimJgw8cGD+FTQkpbVq5FhnSAWJiolBKSDZBiLCYaAEXki4iWDpg9RrVxWRKxLbNW2C1BolmGKa1DWoUnNfSTy2l01CTLFasOIoICe3bvQd2yb9HSOPWNm0x65tv0PCGemIiHxeil7SkjGERUTgvhFlQtFa304VCYvZRyzly8BDMUo/UXjJS08RCDBINxIWWd7bFrn17UChffjgys3Hi+CmEhAajuhBdRvJZJGWkI8QSDk9KNiJLFITN4UJ4sAVRUs8paelIy8iSAaGAkGQpeF1OnE9OhNNrQsubb4Y52IygP2Fas1N4ODdGUsjppKxJ/zmfpEq7CekmCInd3aoVunTvhof6PIgXnngSBfLHoFTJUmjWtjVSxCzesnYtShUTjVjquLBoZAvnzcV7749D83oNMWf2HKxYvgIFShXDmpnzRHuOwqhpU9Dmltswd8FCzPjqKyxYsAjfzJmFxx7ojY5du8Is6a5fvwG1GjfA3GnTMeL98Xi0Xz98t3gJzOGRwm2//WDpt0DZ1LIiRymd1vLMcp1bw2OdcB5TvLByJB0hUblNmbz6FP85BEgsD2AIxJ+F0WHYtc7u3otuLW7BwDdfRRfpEF7pdOacJnJJByLJ6RBCSl4KmdxzO7Jw7MwZeFUwosxWlI0tIwIYRFHUw6YjyINg8RfkcMNrDdWagtg2ckvpbknycNMkEYLym35BCOIAL8koPzfC55XYxJ9J0rWI5PI6SIjOZeLqfdECmH8u76BmoDinY4ZNiI2RhIqIc4WaVf6QElzKLUmYYPGJVkJNJETMJTG1gpUcRVOxSFw68RwS8Zl8UnYLjq5ejxHdeuOB4S/jlt4PSox+MvLKoBESZIVHsm5RElbK5zCZJT7JkxCsT/JrEqL0Mj6Goib2G9AT/QJvtg2vPDoAG9dt0E9Bmd98RfPj0f790OOZgXBKesFSVI/bAYfThvCoaFH+TEi/mCZaH+cxZRByuhEmGleKDBJFixVBlpiYNAvD5R7n+LKysjWJZ6akitkcLnmX+pHyOiWfQaLKWWVgypAw0fnywSwE6HRmSxpBCLYEweGTtpQ6Dg8LlTaTdnC7ECqDjVnaKEjqMIjtSWphe/rVJjmXphEnEg8vLYYWx/oJkrpxA06XDXc0boEQOV98aLcmLCXtyHbzyDlr7oVej+jBat2BnShcpWJOeMqbjk7kVdKWPBHajXHof36yU+IgIfT9fwIBEvuvwQbWgsQeARzfsBavisZw34SRiAgrghDpTBedWVizdCnq1q+H+o2b49N3RqJa41p44IXXEJ4/CvMmjsea1RsQHBGGrh27oXqXtmLGeLHp29lY9eUMMfscMIlm2Gv4K6jaohV80pG+GjYa+7ZtRevbb0Obfn1hi7QizGvRk+37127CcjEvb7+7Hb6eOAX5Y8x4auxEBIlmNn3kGLTr0gU/LpmHXgP64sLuI/j69RFId9txe8/70Kp3dyGTIMRt24HPRwyDLyEVZetUR5+x7wIhwdj6+QysmzMXNosJXZ8fhPIN68Mj2t8nb72BY2I+ly1YCr1ffRX5ShfGjuVLMHPSFzCLFtWt72PIX70EZo4Yg3uffA6b5i1AvWZ1kRB3HrNnfYMbKlfHg+NHwJNsww+TJmHXyl0oGROKdYc34KstOxAcHiEE8ccamMfjRcaZeNxUqRJq1qqBCTO/Q0ipEgiS/J7dsx/dGrVAsfIV8dP+XRA2QcaFBGRlZyBf/iIIFrIhoUKIgB0/1ByKi/HJQlDBiC5cUJuRCXEJKC7mtCYr0chDgiz6/EJCAooULaxNUosQpCtTtPWoUG2OWqWL+oT4fWIeT3rlDUz98EO8Pmk8WtzXFRGhMaJZSr6lvd0pmWKmBsMqmrLbK7Qv8WoyEYLxSrlcHDCEGEkkZrcMWCRL0XAZgc/jhltI1St5NUsRgsRvULhYBkKmGdI+tB5iCuQTGRArQOIKcspgISY+B58wN5fZxIlGbdZzlDSFKc8el10GthBNZBmilXN+1xQSnkNgJNk/bo8/BZJYAP8RZNjnHx7ELFQet08dXblCdZJmmT1ulHqnR1f1WLESSrkyVOKenepecU86s1dl7Nmt2ptNavLzg1XCsaMqZc9eZTt/Wu38arLqJu4XD+9Sa6bPUN1CopTj9AHlVUlq/D0dVb+GDdT+9SvV3VH51NzXX1WHls9Vc14YrO4IMqsDm9cqr93DnKgfhw9XXUUvOLlurRLhVnOHDFX35o9WBxbMVPdIHrZ/O10pW7rqc0NtdW9EqLKnXlAeT5oa3PQW1R4h6qfX31Bdw8KVcqQqh8+mEk+fUIdWrFGvtmymXmzRUp1cv0odWrVQPVyyhPp40GD10l0dVNvwEDXrnVeVJ/mslDdbbZ35g2oZGaVG9eim0o8fkPTsaveCeaq32ao2zfxG9S1fQY1q11by61LZ8SdUOxmPjyxZpB4sF6sGlC0t7g7lkTrpIPk4v2GH8np0Zf8hvPJv3MCnVEOTVZ0/eUQ5PE7ldYqe6vIqp9wXkpM6UWrdkp9Uw9Bw9flrbyr7mUT1fv+BqoE5TJ3ZvlPdXrqMahgRrqa89LI6v3evaix11r3uDerE5k1qTN9+6kZRgVOOHxR3q7rRGqr2b1ynzh/cr5qFhaqaUp9xu7aoqqJLxR3YJTzjVt+NfV/Vt0Qq5cxUHzw7WDWRsi78cLLKTrmoMhMSVO2wYNWrcQPlTbuoNs/5UVWXvB9evU4Nan+PahocrJ5t317tY1tmO6QsHuV2e9VPX3+h6oryNOS+riKCPjXqiUGqueQ/O+6Uurd8FfX4jS1V3KF9qmqwVW38+lvlTbqofvhsilo16zv1fMfOqklIhMo6eUrdWKiYalqwoDp/5IA6v2OnqhseqTo1bKg2z/pW4gtSLQsXUYc3b1E/jB2jGko9JBw/ITUs+HPN8afg1/kC+G+gNWr/uKTNT5MXFo8TIeIS7vSbRlTQMkSDcIk5RBPAK6OqLzxUTDMxHURDefbOOzDioUcQVrQYylevjhQx87zB0agsGk6aaHCb5y3DxaPJeOybqfho3WY9JxfkMKF45Too1ep2tBs2DD/Ex6NS7Xq0ZbTJQIuMo6clNEpMUYuM4KIJiEkXGhyCDHGP5qP+oBDYJS6rzyp2Ypjk04KosBDJu0ebM7aQSPETJWlJ3p0ezJv2hZi9TkQVK4QyDW5AmRY34eMjx/Dwm6/jhQljsSDxAjq+OBjjBz6L+0tXQ50m9THr4G4M/vprbFuyHHfLKO52ZMAlefBafIiQHDrl3AdJXzQAjukm0T4qNK4N+4VEnF+zGol2D+ZkZ6Fgw5qSF/HwJyDGGKJLFBVz0Y2EE6dgt3uRJXXKujeLBjL1iynYungRfpjwsdbser00FJ6ShfHkuBGSARdmyP1gq5jTNhceGjIYkcVKgC913fPowyjfqDFMhQvARnPbK/mGG+Uql0X1Js1QtGp1VKheE6ZsBzLPXZRSWSX+YGSJtuTzOkWDEjU9OAJe0WRCEYyw/IVgiozB1tVbYHUouNIz8ES7jvjs/fdxQ9MGSIg/obUzIV68N306qjRrrufkWA9ecb+zZy9Ua9EM8+b+APeZE5j1wVgM/nwSTDGi2ZkcyAhWKFGlOracOYORL72OxoWLYMiA/ihasiQcZgWH1Eh6RhpSLibhxZfeRIHYaoiqUxO9+z2GczuPICXVhgyhlzse6I3YRg0RVa489B4sIlt+6cp9/HsIkNh/DbZjTltySPHli8aFwoVhKlYcwcVKI1RMlyhlQUhIGILLVhITJVJU8kiEN6iN6JLFcd+Tz2DLyWNoVawkPpn8JZrf1R7PPtILESL01gLR+P6jKXinS08827gJ7gq3IDqyICasWySC+QI6FSyBhypVxPF92+AL5lr6ID3nYQ23ItTkwRs9O6FjkRL4adZsfLlnFwrUbYjIMhWhrOFwCud+tWULOr72HPpIHtuLkGaKCfVNShLavDgIgz98B/dXq4ZelavgHRHkfq+/gHdWrULy+VS0z1cGdxcshqfa3g6TkMXh7TvxcP1maFWkLDbu3oFRy2YjOTMdYwc+g3YlS+OD94bjgbfeRHDRMvBIfqyRhWEpVwkRxcrpqvNZI2CqUEHMm3yoWqkGbGI6vvL08xjR+T7cX6AgOhXKh4zERD1X+Udwihn10LPPokzVqhhwdwf0a94Qp7eswrblC9BByjn8kX44fHgPeg56DA5XJj6UegwSU+qt/o8JiZrQrns36eBKTxGYhPzMMgCIwSY6l/Rerw0Wn1vMPDHlQkxCBsCFc+dx8eBR7Fi0FEd270Fk0YKILs1dQ5w4cWA3vh85HhNffxMmCSc2n8TrRmawE7vWLxfTcgjqNq4Dq5idqdl2jPhuKl4VEtu95yDsMlAFO4LFv7SoyBXXuhE+zocK+UrW8M3CZahUrgIaVaiCfJXK455ePRDkFtNT8hzqNeOdhwfglmrVMXrhN1hx9hjqlq+AYY8/gXAZcC2Sl5iYCBQtUxyj330DyQf34sLe7fh4/GhUalwTYVHhUk6lB2WLDC6h4p9ko6TskgGdl5+Pfw+BObFrBFwpzmHKZ7KK+ErjuxWsZtFilEeIxQe7NL5ZekawuJtkpPeJhuR2OmTUD9ZPkZzyc1ODkwE7yGfHm/d2wcFli5CvdCl4zVakZmbAK/6/FsIzR0dJXFbR9DjhLmkJ4dml84b5QvXoveGbaRjR6wG8v24jSt7YBG6TDZG+ELgkiz6LCSHSWZUc9TIDyXWQ9Agqkg7Jo8/rRbjZImUQzU20CCXapU+0Nf80s1lGeS5P8C9RCGVPZ9+0+p+K6Ul50pKQdhAn5yUWXWapE7dXyu8TopXO6CbTSsLMv0NKECId1eTxICM1Do+UraqJqHiF0oDHjMS402jZvgMGTf1M6s3/NPj3wL4uxdPlyZI6g3TAsOBgvQYsyBqqJ7GZRc6d+cxemEVz8lIjDQ+TwUXaTggiyO2EVbRPN9+uEP9WuUZIqM6XFFW0U5fk2oM64VGIrVwJc3fuhc2ejdCISDitVtGG3TJw+USDdcBqidaT7qIGwuUOgVm00CCzpGl3SLvFwBNigfJIJVKDS8+ENSIEUQVjJIPSPhKPWUjEK4OOVeqQTxRdQoLBwaEsgmjYXsmf6EdZQq6RUjbR8cwuPu7J0tp1tsONyIhwONLSRbuWdogQ+RBfrCCWyyOFCeKTUBEMpz1L5FQhJCoaTknHzDZ0O4DwcJFdkUvWqeRTiX+f1NE/NBvmB0ksgD8Hn89vyA8aNEg99NBD6qOPPtJunM/6/vvv1cMPP6wcDsclf3R3u936mr8FCxZoP0lJSfq+EZZHj8ejz71ejwT0uysfr/3hvW5xl2g5gyYh1E8L5qvu3burcxfOi3e/68XkJPVgj17qxMmTyiPhlH+Ky/9zih83Q/qUW+JlDhnG63NL2pKGXDMP2tXjU2vWrFNiesq5S8/LMA0P88o8ij9/mRiPkUfpepKglxNGEpnX41W2bJvatXOPcrucys3y+auFxRLwD8vNsBKP/ukC6vjlQl97xd2T83NL3fhy6obucqL9S8wSv9C9pKljdvmj9zjljsTlkTwZ94z2IHT8LFNOWn53fxl5vnnTZrV/9x6dFvPHe3Im8YlfFkZ+bjfrx992R48eVSmpKTqv9Mffz8g5Zxry8zgyVc3QMNWmTh2VdGS36m4KVkeXLlQpLIfTqR6rV0u90vImCSBtkJWiMhLPK09assr02ZTv3EWRh0y1cOxYNaFvH+Wxpyh3WpryOWzKk5mq7BfilbLZpM2zVa/SsSpp/37llnxlHj4ibZGslPixpSYpT0a61Jtd4k1R6cnxasmUT9SZffulPNJezC+znLsIhOGW697Ppzln+sLv8ivkePknEdDErgKsKo7kTz/9tF5EybVYXNg6bNgwzJw5E4sWLcKHH36IoUOH6nVgfCVo48aNuO+++1C7dm189tln+l2/G2+8US+S5S4UXBD76KOP6oWvb731Fl577TW89NJL2p3rvIQw8fLLL6NixYp6PRr39Prkk0+wfPlyfPPNNxgzZoyOi+ACXO1fws/54QecETOHi0i3bd2qF4U+KaZAz5499Y4VXDDLNwO46JZ5fuONN/QTqE6dOmP69G/12jXGzbwJYaN58+b4/PPP9f5iTz75pM4TF+qyPrhH2QcffKBfpRk8eDAaNGiAxo0b49NPP0XXrl1xxx13aP/S0fUGjkuXLkW7du3QpUsXXSaib9++et1bpUqV9DXfgBgyZAhkoNB5ZN0///zz+PLLL/Wi2xtuuEHXLcvV99G+eHLgk/pNhvKx5bF85Qp06thJL0b+9ttv0aZNGxw9ekxMt3MYOXKkzj/zztXxMrDg1VdfxeTJk/UbEq1atcLq1avxwAMP4IsvvtCr6Zs2bQoZpPSCYuZvq9TnwIEDdbk3b96M++/vhvNiFs6f/xPGvz9er6PjE0cN0UA02Mv8Spxok1SUvPpIIz5xx0F8NvBxnDhzAoOmTcWxTTtQWLTpH+YuxpCpH8MuMnPmxElMeO0tfLh+EZ6MbYFPD+/AsiWzsWziRzhzNhHf79yCuT8sxO7v56B2h9sx7fXRGDr3a4x55FF8snENzp84j6db3IpXJ43D5vkL8dicqbgvrDhGLp+NAff0wPyTx9H/9jvw2qeTULRGNWlX0dw4v8H885fDEqKAXSrStYKcmg7gasCOy0711FNPaaJ69tln9YQ5Oz5/L774ohZ2vjfJBazskFyxX7duXR2eHbhDhw56USzJjgtnDYIkOfK6c+fOGDdunN6xgp2OHZTvQ5KA2NkI+jNgmElM3yJ+SAoN6tVHonQuvmTNXSEIEiPzxo572223aeIy8s17ISHB+tzIE38E80UwvywLOzH9820FEpGRJ+aDeWS5GZb3+HYB64ALcUk8XAC8fv36SwRG0C/LynxxEGD6HBi4UJhvP5AQSRisU5Iry9epUyds2bIFi5cs1mm+++67ePiBhzDti6/RRcj4x1lz9Hq3FUuW4eSx47qsfOfxlltu0TtjLFmyBA8++CAqV66s24TgQETSJXGxLEY9MH6mS0JnudkW+k0AqavQ0DAxq8z6tSSP16Pnm1xidnlyejtr0COMxUXHtMbE+NPrwDgN4KNhGWbCxXzheGrKBLzcpj1mfT4FVTrfLY0VhKfb34sNP8xHTP5CcPukbbN8OG8RM7Z4AQkfgcbN22DIh++j201tUS5fcZ3u7V06IqxCrNRdETGPQ3F8/Q6kixxkBouJLnWeGRUuDSmyI3Jh9QXBbcvCxmnT0OvRPihQqBicQcGwS/7Y9F7Jt1NMW+af0ATM8vzi5y+b/ieB/D7/PQRI7CpgdGhDuAlqKrfffrvWLgi+zE3SoQby2GOPaeFn5yEo/CQubkEzd+5cvdAx+WIyjhw5jI8mTYLFJOOyFnwSmUk6uRmjRo2UEX6+jvNWIR2Xx43MrEy9+JKLNyk+ehU1fyJhnEviqz39+vVF4yaN8dTTAxEZEwWH067zwGHUUBIYhi89k5j4ric75Z49ezTZtmjRQvsheVFLnD17tiYe+qXWNWfOHK31UcuhhkWtjm8pkLx4pMZ28803a/IlOVE7uemmm6Q8o1ChQgUdr0GMBqhJkmSoHfEe80DtjmkS1PBY79Sa6I91zmvGy7AkvUNSly8MHYKxY8eiSrWqiIqJxvCRI/DGm29owiEJsj450AwfPlxrs9TWpkyZgjvvvFOH27FjB3788cdLBMb2Ntqc5SB4TQLnfX6HgKTWWuqCPdiblQ772XMIkrxzjzM6SmtBOezIiouDSYjOLe1nk+7nkjYvXLUyRs1dgCq3tsOMzER8sn87IstXwbAVS/Dpnt3oJORZ5e47MfXECYRUqorF4mfz0rWIP5+KCr16oHbnbvjm6CFU6dkJb61egdASsfh063qUq9cAHx89iCodO6OSDJpLbXY06t4bT039FsoWiqm2RJxOTEGp0hVwJCMJG1evx/tvvY1gtxPCq9i+Zh0WfTMTIXo20z9XqORnkSJxYS6HIL1Al92CN3RzypGX+u+/g4A5eRUwOh477OUCTQLgPZqBPKeZyR0PqG3Qv7GzAUmMWhv9GdeMi/txOUXoLSGheuW71tCC/W+lJSZf1HGUKFIMViEdm3SGkOAQnU5EeISWG/0KiJxkpKUjMjoSZ+Li9QjFV3G4/Q1NMr6a5JSw/l1aJX5LkMhdENaK+UVNZ5IQKTUfdnZqRMzXm2++qdNmfplXigvLxA7Ma74rSnJm/CQEajjjx4/XfujWv39/rTHde++9WhMjWdJEYxjWG+NjWWmik/C5HwHD0UQmOTIvrCf6Z34YhsTGtEmYfCGbcfDHl6bpn3mlP4ajGwmPcbM9jDRZJvqlyclrgn6ZNl/qN9JhOZiOXpoi6TNOxsUw/fr10/muVauWjmvZylX4buZ3ePmBXlgudWGOLoA+b70r7SL6ii8bX78zDBnn09HnvVEIixStKMumnwSGR+XX2plZSIaLTS2ZHjh9LgRHhcHnUPAKU4SEhMPrEEKXdnO7HPhi6Mt4ZOiLcBfNjxBXMFxel9y3I1Ta3mfh8gy3Jsus1CxYQkMQEhkGb4YdH736Ntp174wS1Str2XKJkISEhgvBOnW5uCDWagrWdS+05f+JH74VwH8uyWNIZLR24/u4dknTKnmaPHYiuj7YE4VK+euYb5LIiYTPewR2sbgKsHEoyDSHKNg8NzoWOxndjHN2BAoFOyg7mhGW1wzvP6fpJUIrZGKxBmHkiGGi3ntxet8BnDt6HK8PegYJx0+gxU3NId0Gk98ahi3LVmLud9Nx4eQZ7F63Hp+OHQe3aAF7tmzFYtFEvpw4ETvWrsPh3buxbeVK3NygEUa//ibCRCgzLiTinacHo0HVGni4cxekXDiPBvXronyliqhSpao2+U6dOo2kpIui3bREx44ddb6ZX4Id2igTiZCEx2v6YRn5URESFOf9+KOJSXON84FGvXFrGZ7za0rUpKjB0FxkPJynq1at2qV3SpkO3VmfPDfqkNeMi0e68cf3OufNm6fn4uiHMMKTqJhXuhv+Gd5oF+NHvxyYjGuSuvGSP+8xvHHk/Tp16miCZFlpMhcvURy9H3gAF+T6yKEjYrZXQcLJUyhboyo+eHc4KlasLO15Gg1uuRnbVixH+aoVEOR1Y/zzL+HGVjdj2ujhOLF0E2rc3grLpn+O+G07RRtagX2bNqBO0xaYIeamS7T6EiXKYu3CRWja8R7JixXrFy9CgZgQ0bgjMOb5l1G/Xl18LhrlofVb0eC225F24SJ2iSlermYlbFqwGLGNGqBImXL4/J3ROL7tAOq2aIIfPpwMJc08d/gEnNi5F1Wb18fa2XOwR8z/lPhzmDvlazRs0RLHd0q7ffc9qlavgrFDX8HNkldnehp2iBleu0FDhHKwFi0zSOrn34K/tQP410DhN8A30rQmLkefyYKX3nwbLe66E63u64TmXTrg8yU/YcAbr8ASGYXIQoXxzKhh6PDoQ3hMRuB2D3RHv1dexOQfZ+GeRx7Cff374tn33sFXi37CGx9OwNDhw/D6xPGIKFcKQ0aPwA2tb8UNt96MKcsWoGyTepizZT0GvPQizghh7d9/UHdUzgO1bNkCjUTIc3/hiFoPR2aayjTbDM2HoLtRJmpA/jha6l/Dhg0vbeJIGH45yb9q1So9ec4HBnSnf5IYP2jiFq3G4XLqF9lJdjRnufHi2XP+3UNoElIz2rlzp37AwYl+alE066gB040aFbUjgnllHNQSqYFRG+SkPOPiPBs1Lmq1/PgJ06MmyevWrVvrnTaYJxIyzUySLuNjHpguTW+WmaYzX1C3Sll9XtH0RLO+rVsXrFi9Emu+n4UCkflxy533SthgpKWcF3JaqxeoWvguq2g0SnFKQOpHNGyJBE7lhV3cnEH8+pQYblIWi0O0dtGfRBfW763yHTGPzYlNK5fhyPbd0ptFa5S7JotJbydkieDGAfwiVpS0QyQbAB67AyFSl5yZCwqnNi6Js/mcDm0y+iTaqML5YAqTwdXM1IDgULEMJC5LRCjcwULwYj+GRIUjQgh9w+IlYtbG48kxwxAdW1LPAzIeQz7+DfynmhgLmrtT/x5y+zUq6M+G/S/w23lUEAtCr4tScsury5VzzXMSGj1IZ8iJwn9f3LgxX1pmFipUroKki6m4mJKqX2yOSzir97AiGRw/dgJpaRm6k5+/kCRaTRSyMrOlUzoRF5+g40vV637MCLaKyEtnK1y0iNYm2OnZoTmnRfKhdkFthmRCDYXmIOf3aEJyzovkRg3nj9rh8rbjA4UmTZroSX7OSzG+YcPfE2I4q8nm8ymfoe3trZEtZT0hxPnxR5P1Q4pPJk+WPJ3RTxA538iHIzVq1NAmHsll+/bt2nRlWTiv1qxZM33vmWee0eRErYnzX8wzzef27dvrL0rxaST3MiNJkbg4/0dy5ZNMkjufkLZt21aXecKECfpDLwzD+L74/DPRuCqgUOHCeg2cSRrVLe2Qv0hhlK5YAXUbN4Ir04abOt+r37QIyx8tGlh5REZFY+fW7XBn29GgaXOcTUxAxaqVUUw0pJgSxRATHYHixUqiWuP6MJmtyE7LQhUxW/OLSRwqGpckgbLVKut2jI6IwvHjp+DMdmht6WRCPDr26omSJUtj79ZdcNgcqNKonp67iq1VHSdFSwwTE7Nmzdrg5gLOzHSUqlwN0aVKoEjR4igmg0m+osW0fEQVLYSi5cpq98KlSyE0LFRvPulzunF0537UrlcPZsnLrMmfY92KlWh+aystsJf3VQN0zy0P/wT+UxJjpzPmGv5MoU6cOKEFiUeOvBT+vKiUvwNqAOwMzBPnwX6dNxNmTPsK8ceOoLIIv1QA0pMu4HzcaRQSExSigZitYjrJ0Z6ZhjQhDi44VF4fuFNEoUL5sXfzRlSrWgkF80UhXEbOYCGySBlt+YSsiBCST0bwCDHJQkVQWcfBIWJ2iYrPjfliJE967zExDVnvIWJW8UEDOzuXHfCeYXox/zS7eCSZcZKeZjK1Erqx/nWJ/qDuWQesF2pCNMc4Mf/1119rzY1tSS2M5hcX99YRU+jIqRM4Hn8a85YuQqXqVbFp21aUiy2n9xjjNtUkLpLt4sWLNcG+//77WhuiZsYnizSLqZFxKQvLz3MSGx8A8MEFCYqkRRIjIVGjomlJ2WIeec401qxZo5dwMF4+wKDJyrblk+Mtm7fiphYtJMwe3Ne1C0JCzPBKGYNkUIgSAipTKVY0Kqt++yF/6bKwBJvxxYgxWD5nLu66r4vUc35UrVIdu7bsQFZ2FpJTUlCydEWcEyI/IGScfTEDqRnZOHHoGKIsIdi5YRuadroHoVExetFvicoV9G4crPtCZUuhUsMGKCWkGVGsCIqVLSOyYEUotwSqGIuCJYtrsqOmFpm/IIpL3qIKFMRrLwzF4jWr0OfxpxFZvChCI6JRSAgrolBBcHukyIIiL4WLIiq/EFnZctLQnKe1ooD4DQuLRKYtG2eSLyJd8l+/RTO0FvOW+6X5+ORT5Jwyxf7NaQgOkIZG/k/31f90Yp8jMQtaT9icncUoHLNEd3YcA9x0kBv+cd6FnYfCadw3iMI4Xg1yx8M0jfCXx3OluNmRSACcMOZSC/rhj+6558F4ZDoE01q/aqWQlVs/lWwuHSFLhJ/EQGLhBP1BMXViYyv4V0NL+PNnz0m4IJSWkXDP7r0oJSNmvAg7P7Jx+tRJRMioXqhUaVSrXu0Xdcb1TBQi1i/zkxtGXpk35pfn1LYMQTNAd4L+DP+/B8N/btCNDwKo9XB5hrHbLOuE6bHejXrauX0HznFHVrcH+aRcaelpmuyKli6JKrVrXorP+LGDGO3GnxEXtUTeM/JruBv549EIwzriU2aSGue5SFo0J3v16qX9Mp/0l7tuclYcwCvqDbe9STodh5YVKqPXAw+K2XgHLqSlYuJ7I3Eh/ixemjAGnXr3QFp8omiX2ShRqwp8Ep9QAritEZ8x6yUMklX/FjZyImnyKaDP7NYr5r/+/Cs8Ovg5na7ZI6anWfIuYTlg0dHEn8THJ4RcFsFS+/NM81PKy/LLP97x+pwSxIdjh45r7axitQpw+rivnRdz5/yAfDExWlvn08gQIUqa33yizEFu1cqVEpcMSlmZMqgV0U/Lo6R9XG4nbr3tDkz7dobesPHwwQMoWrQgnGK+sr2pCbPtaXYbD8T+KfynJMZH9kyej865iJMmASeGSVgUHI7aXFBKM4adgI1C/xQ6VgwrlvMVrGRDSDm5zolkCjBHTR4JdlQukOS6ImoTDMO4+ONkM+dKGC9JgNpIzZo1dbrcTZXuhsBzV1ZORNOUYJ7pnx2G93jOiWnmiYs6SbYc6WmWafnycr2RBWVLsyOXxI6d23W+o6Wz8sMXFA4SV9Wq1fWEMgWT4AZ88aKpxYuZUFTU+gsXzqOMjO40dfbs3623NaYAs6zUorjuiZqGQQxMg/XJp2gkEpaZdcB6Zl1R+6AfajPUmLgIl5quQQIkaJIg54x4Te2E9xiGc0qMj2EZjnVmkAgn3lmPJCHOP/F+bhLLDcZBME7jyHioXdIn77PT6r2oJKy+zonDOL/8aODyawNX8sd06ca0jbzkjtcYJLzCFmZvELy8VF4ki6Z3S7mKeGXC++j6+GNwCxkFS5Gmjx+HdwY9g+/XrcGwl17D3oP7sfPCWdzfqjW2rlyNYqIRpWakIkTacr3Ik9Vixqt9+2H2tG/QoUc3HD6wX893Pffuu3jgmcdRJjgCVQsVQ3xKomjdRZFy/iKGTf4Udz7QHffWk350eC/KFi2BY4nnESJa68Z9e7FXZP7BO+9GbJkK8ISEYv/hffjmuxl48/lnkJaUgp3Zmeh2S0sc2LwN5UuURmp6BpJ9HuxKOKOflhtlN46aFYUc/RB3+We4+6tTruUovUuk8rKwOeD1P4Wfh5b/ALkLRaEh2DnYIRo1aqSFiJPJ7JT8Eex0XKzIUYGdj52OT6Q4/8EfOytHUsbn4QSxw6EJhXGSFBk/SYmmBjs1hZIdlkTKeRqCWhErme5Ml+YHfyQ7bjXNeEkgnNRletTEGJ8RnvmmO/NOM4brpJo2aYrmkj9uzXxSzJ3UdE6Q87G+S5t4zF8diY81wpXlfhEgSJ7SaYTg2KdI0o2b3IiChQth1+5dko5Cs6bNtVZGLYIDAcmVa6xYXpaPmhivSVzMO/NGc5BlMjRGo7w0qUi+NPFYr5xsN7bF5lsDDE9ipn+OrmxDujMsR1jWCcMxbrrRtDOIQZcm53g56M64GP+AAQPwww8/6HktahCGnHA9HGFc88gf4zfO+WNcRhsY14yXbsaP4H2eU4ZI6AT98kctlgMnTVXWIck6dzwcX7ycHNfrwKhT+bUcSVC0G7/G53U5UL5iJb17Q8rF84gUE83soEZuwmfff4NjWUmYvmklXhk+HJlnE3DxRJxoZhasW7YMtevXwfCPP8JXc2aiSKnimDFtmo63gMTBJTaHPE6sOHoIllALVi1ZiInD3sHhfbuwRkzuGacOYsepo4i2O/H4fT1gdvr0ZpNuaxD6P9kPZ7MzcEvXu8WNzwv8FoLD5tHvUjZr3xYfL5yJPRdPSdz+J89E7iOnJnjl//3SXU70DbqSwIx7xtH4/ZP4T0ksNygY7CjseBQAA4a7QXLGkaDKTwEjMRnu7OTUAgxB5X2aqgQrj/6MSjQe0VMwjXhyVzK1LRIlNQieM07mLXccRifh+h1qUnIhmZROJCKdlpIqHnyiVcVccuP8FE1DmpAE4/LnT+IR3V7Gej2K0bc/BT+YP6ajJ9Ll2usSoRMhZboOpwNuL1ca+UmexGPk08izkV/jSG2T93ht1LHRqVkPJH9j4p4kSG2K5EYi5NwQOz79M+/UngmS2+69e3DyzOlLmjPB9BmvAcP9cjAPBONketTaOGc2a9Ys/URz9OjRep6K8VGj5uteX3/9NV555RUdPxfgUvsmcfI1Kk7ek4Q4Uc/6o/bNSX6mwzVe69at05P2fB2MmjrNR97j2whczU+QwIkZM2botXMkZmqk30z9Bh9N+hg7d+3C8y8O0fFbaQqKZsa3dYLl3Ov0oH+/vkIGoWjW6jb9xDE4xIpdy1fixpKxWDx7HkrGlkOtRvW4oZCWfZ9FoUixojgfF48T+w7AKWbaqhOHsGDbejHvPMgS4vSI6UchIZH6d8oQs1wkh5sgerJdCHWF4HxCIhwevrxuRhoJb/9eLD+wB83btkb1IiUxfsibCBXCNJvMsEtb9XiiHw6kp+DZt97C+lVrUMsSg6yzibrs1zp+ZoT/ABRmCiRhHC8H3Y1fbvCa2hBBzYMdjp2LWpYxMX2lzpI7nivFaYCdlILNyXBqfSRHmpyMl2nQL+PnE0P648dgT588o00eqylERmgTKpeJlXMLjh84qhcJpovqfvrEKSi3B0WLFJPwUv0SD59q+UQQ+XiapqNJhIvzESTAn7s+ocd67Sc8PAKFCxeFL9sNW0a27gA2uw179+zRHZ95o5CTWGnKHRc35tuAUVYe2QF5JHEwHAmbX+wmmZGM+NSPZWfalStXFHU5CDtEC7NL2WOrVdHkfFzMVEkRlUQriy1TTvJi1zs/cMX6JY2I+ZEjf3Tbvm071guRbBTTl+930tQlaG5yIp2aJZ8mct6R5MF3Lbm2jO9Q0sSl6UrTnRow24WDEtuJmi/LSgLiE0xO5j/++OOa4Dinyvc7qTnT37Zt2/QgxflZkjTTIYkyHtYpZYxkybVr3bt3169EcXX/zTfdpDuPR0grLDQY3Co6Xepx6NPPoUpYOKrJr0GpMri/Rw/szUjmOgW4ZMDJFCKr07gBXEIuA4RIK0UXwhMPP6z3g+vQ/i54Mmy4r1t3XDyfiLbNW+CWOg1RJTQaNSJisGOFELglDFkW0ayUU5OlS8rskLj6D3kObe/vjuZ1aqOWaNntb74NJStXw0c/zkK4DJytatVB5aj8uLH2DQiOicSAZ5+GzWpGhsWEsOgYLJ0+G5ViCqNyoaJ488XX0OGRPogq7h+crnX8p3Ni1KQICg1JiGAnovAQdOM1BZSgdkDhohtBd2afIyw7BTujsVCS7kanZRgDjEOPmjkaH0dwj2hi9MNzozoYN6+53IBxkxjph0LOa3Z4+uW52+Nfv8MnVMojgi2jp1lG3CCfEJ7ZhDTlgCWNI6QHpnxhIs+RMgLygyI07bgaPUQ6Ad+Lc8HnccARGYQQSxQsPgs3otJExi1uPG4Si3CIzwGXjJr80jXyFdcfjOXTzMiISIRS0xNPzBtLwnf5WD7u105SMrRUdnijjG6XW8xVj3TGMDYAXGLiciU23wUMl3LS5HTlxMF43fLPJSZJsGgNFqeUPDRKKlk6k9OObCF/bp+TTzQ2zmeR4Pmwgk/SnJJ2iKSbKSbvwX37Uax4MZSPraDrmyR++MgRrX1RHqhNMSzbieY6NUcuv2D+WfckWmqFbBPOObLdOW3A9uXTSA5CdOP8JWHIUG4wLrYv5YEkTfPfMIlZTkMOfw9G5/EPLrr6tBtr3yNakt1hw9JlS9GhXXvJg9ykbGrf0pbUn9hOOozIuUdhx/r16HzrzejZvRvqtroZbmmf1DPxGP3Gu/j8p3loesftYlaa9ZZIbgnFff45Oe+SuPX0nNQjNX0OKJQbD7e/kXtzZszEnTIw8EMknFeknr9frAxqlffd100PMP6cy1/dv/zzWZeD+TX63zUDydQ1CyEIJZ1MnxtHA5dfG6A7w0nHvaKf34vTQG53nl/uL3fc+q/epcWlRtzbQfUJDVf3lSylepUtq9oHm1WXwgXVxdNH1MrvZ6qelaurHYsWKa9D8uCSH7c9tnO7GKah1BdDX1d9mzRVMspKGjZxFwPE5d9O2On1KLvXp46sWKW6WSLV6rFj1K6fflBC4MruZAifkiiVQ/Lm8LiV1y31IPG67S7ldsi13PTYJD3xw219hOB1ObwSt0vyznASRNkkPadkxin1xB1tbA6XcjKfEjA1IV59N2y4cmakKps7Wy2dNVPdGVtdnd6xhzv9KLdL0hP/3LqH29l4JL/ZUoZMid8tefE6uYWOUkdPn1YrNqxTiakpkqZP7T94QIkmpDZt2qSEkNTFixdVenq6rmNuW7R+/Xp9LhqVPhfyUUJiau3atfpcBkN9LlqjEhNRiVmr3RMSEtSGDRsutVVu0I3lJ3788Uclpqc+l0FKhxEC1edChjpe1hfj5LVogP66Yx2JO/OaZcvWW/S4pJ3SMzLV2bPnld3hVBfOJ6nHHu2n40qUcBkSr0/qQrRYqR9p02y7jsvucqpsl0OlJKcom9Sv4rY62dkqIylZnTt1Si7tyuF2SVklngsXVWpyqg4nA44SAlZn4uJV/Lmz6uNPPhZ5cCqH06GyHQ6VfC5ReaSN09PSlUPS27x9m3r5lVdUpshNluQlTdx1HJlZKjklWWWLOxspU+4xfyw7y2zUF+vgWsOvh6drCBw9Dda/nP1/azSgO8NxdL2Sn9+L00Bud55f7i933Pova1HMRmuYmGOF8mN63FF8cfQIvj20H8FJyTi4dAMyRDtw+uxQUaHIPLoP/evdgPZRhdFNNI/3e8pIaMvERdtFmEQLyjpzAZ1LV8O8N97BI2Ur4oHwaAyqVQtxC+fjlS73IBR2TBsxEa88NRRWZybmvP0iusUURBdzIQwsXwtHFi2ELeUiHoqtiG0jx2HoXe3w0wfj0adcWSx/620MuuEGPJAvBl926YpBzZviTmsoHs5fBI744/AmncPQG2/C/fkLoUdEQYxo3xHBomGN6dkXfSvWwNJXXkLv4hXxYL0WCDp7AUHpqaIJ+JC5cy8eE5Ola1Q+dBSNcPhDvWCWcEcWLsDT9euidXgY7i1UELPefAuxYqKHWkJw+MJp+EQFqF6lGhrkPMgRmdSaFVfES6fR7UV31jfv8Ug3/njNtiB4Tq2YfqlNUevkWwecz6Pb5WA8DMswd911F+6++24978UX7amR8QVwzrdR6zPm2LhFEufiaK5zmyCuU3v7/9j7CsAqrvzrE3kvTkKCu7u7tlAqQKFGC0VapK7UqVChSoW6u1EBiru7u7sHgoV48nS+c24yNMu2u93dFsr/mxOGmXfnupz7+12bF180wxkL5s3HM0OHYsgjj+L4Me2bLYn9+/Yim+WqNCoOiunjjzwCfWdSp71mZ2XjgYceMFLjhrXr8NpLr2Av3cxbtBTP8Hkw1eY8qp8lWUf2HdhvPqX33HPPoHiJJEpSQTMBsnJV/thg+XJlsX/PXmRRKp89cyY+/OBDhDONv0waj59+/hHPDXsOx5OPIJbStqThWKZr2pQp9O9ZjB4zGmPHj0Ni0US88+67ZuHxp/rYyrr1Jq90SotUc+WZXe//Tvhbk9iFA6kEGmD1w3fiON669U58eNvduLvdJchyhSK+fBmEpqYhOvkoIlNTMahpE3Tu1xO/5BzBz8m7sG/7Vjxy0eWIPXYa7uPHUCQ0iNiTp2BRJf08eQc6DL4Fh1iJPK5YDP7wI+Sy8X2yaxsmkiS/HvYKZr/+LsYePYJf/McxfOI3ePyqq3Bi4yrkHDqAnyaOxWuTx+Gy/r1ZwU/gFP1+Z+0iXPbA3Zio869mT8NHm+YiKicLa2fPhTshGm+M/wGjTu7EN4umYtfc2Vg6ZyruH/kxXp0yHpn+AD5YtghfrV6I1NQURJ46ijwS3z0XtUP/pwbjh+zjGJ2dizuff5EqTxhm//gjTm/eiqu6Xomfd23BtY89StUzCq2aNkONiKLYvHwVKIHhJNVDLaeRCiiVUgtQNV6lIQHNpGrSQCq9SEWEIBLTb5GQnrUkRW61/EMzwlpiotlTSg6/2/AMsTAvdT6bCEs7ATTupQF/kaBIVHY0Y6txOpnJL81ka3mPlttoSERLd1q3am1UW5nt2rnLuNWEhAhRBCvVVPG046Jnmem3SFfpEjROJ/81Pie/NJ6nOPz0009GvdbQie5SmRWe0qywZE9DBAMHDjzjt9KmOCt8Qf7oEpSfeq9Li5g1LihITZefth/2EIR+yx/d/3ZgxBz8rzDais8aduO11oCEYpbXl2p5qG5RObGead7EerhpS2vyM89YNyZEWOunTrQGhLmt6SNepwpHhS0z23q4dk3rwYZNrE96XW89WqmiZR09YPULj7Emv/iy9F9rzEMPWDeGhFrbZs6xlo8cafUJC6dOS7fUht4aMNAaEBtrWbk5VgbVkYPz5lh9QsOtfQynF4t3cNPW0n+tnJPJVm9XiDX+2eekT1ojn3vKGoBwK5iTQXVwmTUw1G3N//I9q2fp4tbQRnWt1ENbLOtkitWZdXflLyON+rN59gLrurBQ69SO3VQ1cq1xrz1vdWEb2T9vttUnugjT9BpVzVNWgCrPl0OGWkuobh7dscXyUiX0pRy1vr95oNUlPp5xVd6cW+iE1zydPku1SOp0HtXjfGUyHzqNNYeqoYfqr9/nsaZMnmy99/4HRq3Ok+pN1UqqlNRHqZokA6rOVOJ5z2UZenOpZmlYgZ7KL4WlIQCdAOv15Fo5QQ9f0w7VxmCQ6jvDkHpmVHvak//6Lb+lHissW3WTuQ2FZ6u2whtvvGEtWLDAmAuDBw82KqBUXUF3XVJnbTvy7+xLyKP6Kchv2dWld4Wf7cv2/+8ARxL7E6AZb42ili9TDUWKl8TAxq1wb50meKhdW1TvdDFeXT4bURUqIqpsdbhKlcBb+7Zg6k+/4IHSlXF/46Yo1/FivLlsAXIrV4a/SlV4LTdcNWvAKlUcrOqIKF8F8Y2bm2/+hVDiCFaoar79lx1m4YGPPkVPqgq9a9fArVXr48X7H8ari2aiZMuWcNWqjciq5eBDHnXgUMRWr4vQ4knQJ40iqWrFtG4CaIo+Kg4JF12MIkXLoz/92nriNB5qdTVe6DUINz/4GEY88zIigz5UbVwLVdu0w33dr8K7Dz+OsiUrIr5CNYQnlsI3+3dhxbKVuLV5C9xavxZKlSyC1ld3RPK6jXjhyuvQt1kbzFy/Du9MnAIrVF8p0uByvoRwTsD0u0PC8MHQZzH8jjuQumOLkZwFbbwO8+Vh2eif8NqdVNFmzUTXKy/HvffcTjfMH0pL+pPUIulEEpAZmKdauGHBQrz1wGM4vH4DPn7xFUz8biRCfZRYgnRHqUVpNB+0DQaAXD/effpFbF282kySmA/O0m996Fgz1VrorEkU+S8JTVKQYEtBWqOopSZa06YZZ80aa0+nZtC1cFyztZLEtE5SG+ylBmuJkCRSLU2RRKnJEW3V0npCQe9+/vlnoy5q9lYSsJaczJs3z6j1mhmWtKt1c1orJ5Vby09kX3GQSq27wpT0K/ckvDMS37mAc57YnwgdUmg+ecYsdXtCYMVYGPPGWyQciuxJxbFlx0Y0aN8Wl1zRnapiGLLUiFjY+rKMji7JcZFc2ABy6F7H9ESEkx2t/FM1NbHlDqhR6CxQH8L0XW39Zj330cxFkvGHushJXrPoMIJ+alV5OG2qOsmOlmSqYbEPN/7pS80ejeppTxxv4Yy8JyS/YUeyzVlstAE2rFM792Hv9p1o3a0TKwz7PRJoHsNV45YbfVwkywVE+/g7TLO+jDNDU8jmE3NM4+jvv0eNalVRuUo1JFJ9cdNvQWqNGq1UGjUGjQ9p+YSeNdOoWUk1Ws0ySnWTudalyZ0W2WphslQsqXuyr7wX0agBV6Q/Outq/8EDKCbSprr18ZNPIUhVPYdh3/fqcEQWS2RCfdi8YAEW/TwWIb4Aml1zJZp364zNK1dhz9bdyMjOQqMmTVCnZTPoYz3px09g3Hc/mBwtH18E21evRKdbbsaGNRtQtmpFdLjiCvjSczBl3DgcPXQEFRjfLr1vgBXtwsi3PkH7bpfhyP69QIYX9Vu0wHiq6f7MDFx7663sBIvDys7B7KmTzakdNWvVQePWrREZF4tX33gdzRo1xfSp09DrxhvNguefqK6L8LRsRJvTpQpqBl1LS6ZMYYfB/NClnRPaTaLjvTX7q1OJpTbrNA/lo9RRLWuRW41H6gQS+aeTRjSDq+VLWp6i8UCtRRRpSW3XUUs6SFIEr61bOg7pRsZNYcrsXMAhsT8RysoAK1Qo7yFs6NPHjELmwUO44ZHBSDuZBU9mGokJ2L91J5IPH0KVOrUxe9JU9GZFGfPeR6jf+WKcWrsdzTq1w7YDe+D2hSKxfAWsW7YCfR57CP5IN7wnj+PTl1/C1b17YwcrXlKJ0ogpkoi1SxejbcOmWL5pLbr0vB7j3vsCzS/vhOQD+5GXkY0iJIP9rID1LmsF/8l0s6yiRMWyWL1kOZq3uQizJk/B9f36YeXS5ahXvx7Gjh6NGwcOoHS1DPUa1MP2nbvQhlLWlK+/Q/suV2DqtMm44+H7MPrdLxCWGIfaNati9/rNuOG5oQh62bxd+VKEoCUoI78faRqGGsJMSjqSGiRZ6Mx/jWfp7C6RlzZpa4xK69O0uPS1114zuw1kV4SlBqLenyqPITwRmAhQJCdJ4FYSgY6p1iJXLZt46MGHcHGHDuxcLPS9/hp88tww1K1SA5u37zK7IAaPeBGe3ByMeOBxSjWdMXfGVHS45hqs2bgeEV4/runTDyHscGb/+AuSj6egfvMmmD9zOu599CkUqVEZO+cuxCKmrcNdt2LGVz+gZqNayAoL4sjKrej3zGOITUxiuWdj1cIlaNKxDb549AVceeuNWLN0EVL2HMIAkk+xquXxPiWssIho9L5pED5+6SUMGHwvohPjsW/NZtaRGbj2/ltRoS4laZKy1t5JapMkN3fOHLPbQ+Nk2lusNXMiNdVF3Qtj5MiRRgLTQZWCOhdJYiI3jafpt44z0hif3IvQ1MHIXNKg/LMlLD2LxMqVK2ekNp1MoncyPzvcvxrOoYh/NliAlhVgj82+ITcPW1evQfNLOpkFsNsWL8PS6bOQzcZYkwRWjNJDkxbN4Ap3mT2QPe69HQe2bYMvNIiNO7ahRau2SCxTGtVr1UdMYlH4w8NwZOt2WDqWpWEjlKtWA0mly6J8lYqUBlZgx5Yt6HnvLQj4vNi7exc63XQjSlesgBVsaNrU27BTWzRgzz/nh/Fmq1JImWJo0oDqbL3qqN+yMZbPn8se9xCu6NMDLdo2x1r21Mn0p1aVKsjNSMP+XTtRrnZl1L+yPTL3H4Yriw3n6CF0H9gPscWKYu/mbah1cXs2rvzZ2xB9X5F3fTQjISGePXq6UWc0CN6wUUO0bNHSrFMSGekIHDUaDYTraG+tDdPsoghKA/4a5NZdvzWgr8F/NV41Pqk7Ij/Z124FLWSV+qN1ZNrqdYgSTQ3md9nSpbBm9mzEJCSi7+OPYOXcWcjLyuR9ESqUr4yLb7gBC2bORq3q1XB47wFEMN7127ZASGwEqjdugJYXtcO8CVORm52LjiS6sOhonKLEt48qV7XmzbBzPTuVCqWRlZ2B3MOn0P5aStzREYikvSrlK8IdGYVVk2eiGv06fOggUk9moH33bgiLjcE6klF0SDiq16iG1WtWov2VVyI0JhpJlSug1WUdkUhpLpxpFXGFiMCUv6xumi2V1KmFwhqU1wTBt99+ayZL9CzJVQuEdZc6KAlN5KNTeEV4yn8tGFbeqROQO23H0xHkykP5r8kSudXOB3UuUl9VjnKrheByp3JTfkvSkwQmwtQ2wHMBRxL7K8Ac1Yp7KX+5VD3Wzl+EbKosLZo1QTIrUL3WzTFnyjSkHkxBiw7tUaZSZSxetBgdu3TFhlVrKDXFoGylipg9ZhIyPXnoQImqJCUNffg0NODHthVLsZ4VLJrSVbdrrsXCWXNwMd2GRkVgyi+/oGHlqlg4ehIqUKLShyMuuroLNm3djFLly6Fo2VIIyfNizo9jSXZ+tFQDKVEMW1auxsE9e9G4ZUuUrlwJG5euRAoraq1mjRBdhCpd8lE0aNUc6xYuxVE28DpUKSo1rIN5c+ejSZtW0LcHd23cgiZt28AKl5TADGBD03ihBl6lLpuqZte2M531mQf25AFYGqMjWdvGaqzq4bV4NKiOgQil+iuPpBrLxFjVf/rBMILsRPJD5f/GDlVe+q0Pvr719POoWrM6riLxZiUfx3vPPY8wdwSGvPe6KbRn77ofV1zVDVXr1MKnb72JCKqMReMSkHLqBFqxHC67sjNGDH0BntQ0c+hgtEsfDclCz9sGYsyPI80prj169sKcXyZg9fKVZrggJMKNNizniy67DC8+PAQ39O9LSWwZdu7Zg4deGYai8UXxybBX4KdKfu8zT+KH9z/Cvq17UCKpGE4fOwmvKwyPvvmK+YJ3GNOoMTSj//M5OyfbqIeC8koSqu7Ka5GJ/SxVXKqmnkX6utQBaPZXduxZR9udVHN79lTvJOnJviQzdTZ69vt1YGN+mLIjvzTTaktkdvh/NRwS+wtwpmER+hKM/lic/F8Nko1JA7nmWTbY6DSQxnapsSVJLdqDp+1CFi2Ys5n42hyp4mPjNOfiq4mGGBVJCOezoO1L/oAXuSdPYcKYMbj57vtUwqZS+a2gUZ/ARqdjWMJpprBkZJq52gTjFhZacLSNPZzB9+r55d7F58fvHoyt+3Yjk2rcTEpualShJIGW9RoYtXD6/Hn0i7FjI7ns4o6YRWku6C/Y7sS4KBxzxJDizssiy61ZsRL1KZlN/GUMrriyK2LNCR60p/E3Pij/Qhivrq3bo//NN5sxm8kzpuHRp55Cl+5dTWbnp0PjkkFs2biJUo8bVapVZXaFIjRc258CyKQEbMbYTp3ER59/joy0NNSpWBWD7rmT6uGDeO/1N5l+ZUQovv72G1x+aSeULVMeFhurwpAUFGScRdCWPwTH0k+gONVFxZA5lk+Y2lDNMtKuBZOPjJP5VCwjp90TklI1zqmy9TC/9c0ElYMkd1G1/ilfVD8OscNbtXotul17NdKpGifExWLYk09j+PDh9O/X453UhG3ysZuzwhYJ2c+CTVRnQ2RUmPBs4rH91zv5cbZ72TVppH3bje2H/Xwu4KiTfwF+LToWMAtU7ULFr0uD4aquKvzFa5Zhy9ZN2LNnN7Zt3YbkA0dwgKpBenomjlAKWrViNTKpBqQkH8HSxUvMNqCVFOtrVKmK5cuWYtHc2cjOyMCevXvw/bc/oFKFyli7ci2i2FBT2UOvWrceW3fsRFp6hpH0Ikhg2zZuNm4iqNpMnzUb+w9QbWLvuWH9JmzeshU//DQKScWKY+XqdWywIVhOCW3n9t2oVLGy2aP5zVdfmgWUTRo3w3XdrsblnS7FI7fcCj8JoagrAm1bt8Jnb7+ND98cYb443uv669CnWzeMHz3KqCX333o7KpQqSxU6HB+++ga++PQTZFOla1KvPqZNnAA3G8qsqVOxYdkKDO7bH6mHk+GhVFC5VnWMG/0zhjz9BEa89YbZ+Hwi5YjZStOpUWMc3bELC6bOQCDXY8YkZzAdJYqXwK039MLk739Cyv5kLFuyDG0vuhivvPYqXnr+RXTs1AnFS5bGjz+OwvETqShRrCS++vQrqnS1sGbDJrovjXdHvI1q1Wvhw48+wWrmSQjZfe+e/M/Pff3FV6hSqQqKUj3VgP/nn3yGNWvW4RSlp7HjxiE+PgFTp07DGKph5StWwpQpU42EM2rUWHgpBf/4w0/wefxUA09gB8vp1IlTmDxpMpKZ5mnTZ5j9sV5KPUGPF7PptmrVaiS11VRXs81so1Q4LbTVcdqSxrSWTGOOUiPtmU2hMMn8FkROhUnIhsxt4vot9zKz3dqXbW4/nws4kth5gHo4FfJJSkwnT54w4z+CZqPKlSlrjupRLyoxXWNAqigatNV4jyqrJB5VXg1qa1FkRmaGabCqbjriuRLt7du3H1WrV8Ue2pMfmuErU7YsomJjcDLlGMqXK4+1a9aiao1qZqavXPnyOMrwkyRZMG4HDx5CFfoTHRNtNnMXT0ok8VASoTQRyPEiNCIcodoPqTPbw/UZE0lDlCWYNklDrnCqGz4PpY+AObRRZJ6XRzWEhAl28JIapaKEMZ1qcB6GIUnHHRGZL8mR+eXWzzyIZpqlDqpTMCeUmiprQkQuG7ROtZVUFVukiJECjIRAwg8PdZn4tm/dDk8PfQ5vs7FPnzcHr781AmWoWmtM7dOPPsaggYPwwUcf4JWXX8F7776LfjfdhInjJ6BVm9YYNWY0nn36aXz++Rem3ETEIiKpTZqJ00GK9hFMOrFWH1fRWJKWK2ijuj7Aqxk9fSdz7ty5ZgxJ7zRZoQkKuVVZamJCA+ra8K4ZQS1lsDeyN23ezBBU185dzAJaEZXUQ5W94iJC0zdKNY6l8DVT+/8THBL7m0HFIRKx72ynbNT5RWSb22B/V/AUwOypU1iYIahKFWovG8VpNmrNBh4neYkIUtnLz547B6+++SbmUDqYM20GOnW+HGUqlMc3I78zs4THUlIMiaWmnsL4sePQs2cvM2O4eNFCVKtWHScoMXS8/HLEJMYbtdCMe5E6zdZjRYvxtGMk9c4YKg28s08vIBimocCSuRe2x5tUR22XMXZ5FzHLii6prhpjkx2lnpZ4z4+BMTe/+aB40PMwPkp9l9eSoOw8LawC5fuQb9+OvM4yW7VmNZ5+aigiIyIKxTMfcidCU+eiu9Qt29xGYfUrP93Mg0L27bjoHP/SZUoblVKkfsstt5jOS2NOtjs7rna8ZWajcBj2O93/f4KjTv7NYFfAMxWRNz0XNj/zW0bGmA0gMw9Vq1RjYwijelMM43+ZQNUqF4vnL0BmajqlgX1Uk2qicpUaGEcpo1ad+lizei2qVK2OrZu3o2iRolixbBWKxCXgaHIKLru8CyWzYySCcCxbugIR7ig0adkCJ6neFi9VyoSjSzRjomGiY0fo1zjaf0K+maSwgotm+c/5ZKXn/IWl+XZlZp71jpce8p9t+7zLPg1//V3wXhYJLSLNP/LZ/DDu7XgV/DvzbJODlhxc0rFj/phSgV07PYKJG8mj8N1+Z8P+bftpk43OPNM7kZlmBSXRaZxOB0lKIpa5thTpaCBJz5oV1KysiM8etyoc3u/d/3+CI4n9H4HGWMKMuqeZp6A5yyvEz55bM30sYU0UqKFqASxblDHTZEEwoOKXuFfw29jTUD/dFtjzU6VRg9YpoG63VLT8o8PNS3nq4A9DUp6WOeijxCIcqY5aMa9Tg6tXr25W3ms5idTU6dOnG0LTBnWdMGxLfA7+EQ6J/R/Bbxbjb/XK/2Nx///Y0/9ZUBnZlwjJHK7YoYORtGxVUdBddmSmu6Q4W+Jz8M9wSMyBAwcXNAoGCxw4cODgwoRDYg4cOLig4ZCYAwcOLmg4JObAgYMLGg6JOXDg4IKGQ2IOHDi4oOGQmAMHDi5oOCTmwIGDCxoOiTlw4OCChkNiDhw4uKDhkJgDBw4uaDgk5sCBgwsaDok5cODggoZDYg4cOLig4ZCYAwcOLmg454k5cODggoYjiTlw4OCChkNiDhw4uKDhkJgDBw4uaDgk5sCBgwsaDok5cODggoZDYg4cOLig4ZCYAwcOLmg4JObAgYMLGg6JOXDg4IKGQ2IOHDi4oOGQ2HnG7+36CgaDBU+/Qnb/zF1if/WOs8zMTAwfPhwZGRn/FNafHfa/8u+vTqeD8wuHxM4xAoEAHnzwQdx///3Ys2dPgek/IzQ0FO+//z7uvPNOzJ0715ipMYoYevTogR07dhiz/xQ33XQTBgwYYOIREhJSYPrXYN++fXjiiSdw4MAB8zs9Pd2k66GHHjJh/5nkUjgttr/KJ5fL9Zen08F5BgvcwTkEG7ZamBUREWFVq1atwPSfsW7dOmOPjd5q3759gallHT582JhPmDChwOSPY/LkycatrmnTphWY/iMoAZ65bBR+LozC9s52I2zcuNGEtWnTJvM7NTXViouLs4YMGWJ+/56/hfFbdgqHKfz0009W586dzXNh+71797aKFy9e8Ov3UdiNngv7X/j59/BH7Dj46+BIYucJbMjYvXv370pjet+oUSOUKFHif5YkWM7mPnToUNSqVQtFixbFyy+/bMwKw7an8OwwbbOzUdhu4fu/QkJCglEtpWLKfWE3+m37aT+TFM78tu+Fn21s3rwZ06dPN/Ztcz3/8MMPOH78+D/YFQr7cfa7wun+I2kqDNk/2z8Hfz0cEjvHsCv5pZdealSd5557zvwujLy8PMycORPPPvssfD5fgel/DzUuqY/r16/H66+/jltuuQWLFi1CdnZ2gY18eL1eo/7pnpycjNtuuw2UZrB06dICG/lQ/J588knjr1TGQYMGoW/fvli5cmWBjd+G7A8bNgyUzP6hwetOacqouffddx8OHTpk3utSXL7//nsTD4Xz448/GnNB93feeedM/JS21157DSkpKead1PAXX3zxjH0blHJNHvTr1w+ffPKJSY8NxUVpevrpp83vJUuW4IYbbsDzzz9vCPhsiEDvueceY2fMmDH/FJaDcwAWmoNzCFudXL58uXXHHXeYZxLVP6gkUreioqLM76SkJOuiiy4yz8J/q06+/fbbxp1A6c88jxw50vy2wcZvzNlgzb158+ZWyZIlzfO7775r7Ch+dhpGjBhh7q1atbIoMZrnzz//3NgTzlYnPR6PUY9feOEF81sgSVmlSpWywsPDrdatW1u1a9c2bpQ/ehcWFmbed+vWzeSD3rVo0aLAtWU1aNDA5BHJw6pRo4ZR0UnQ5t3NN99s1HbBzt+bbrrJ+KFw2rVrZ8XGxpowtmzZcsYOJThj5/rrr7ciIyOtli1bmvjJXlZWlrEju1988YWxd/XVV1skRKtIkSLWggULzHsH5w4OiZ1j2ARA6cHatWuXef7uu+9Mo7AbESU066677jLPfxaJUY202rRpcyaM8uXLm6swbBITgVISKzC1LKq1xtyOo52GmJgY69ixYwW2LEMgavSU+szvP0JilGCMHaXLxrJlyyyq2saf+fPnF5jmwybOtLS0M2mhNGvMzsbZJDZjxgxjrzB5K07K43LlyhWY/EpiIjp1MMLRo0eN2UMPPWR+y79ixYpZPXr0ML8Fmdn2HZw7OOrkeQQbPSpXroxHHnnEqCG6Ro8ebVTIV199tcDW/w6phtu3b8dLL710Rt1hAzdq26lTp4wKVRgaSypTpkzBL5xReTWGV1hdIpGaMTsbb731llHN/pOZ02nTpoEkjbJlyxaYAJTsULVqVROW3hUGJTJzP3ny5Jm4/BGVW3Y1JkjCQp8+fUyadbndbqNCk0RNXhTGmjVrQAnMPFMaNDOr27ZtM7/ln9I+b948M+tqm1FaM88Ozh0cEjvPeOqpp0BpxjQiQWMxNWvWRFxcnPn9Z+Crr74yd0oWSE1NNdfAgQONGSWbM2RgQ2N1hVG9enVz11hSYRS2J0IQ8QhHjhwx9z8Cqmdo0qRJwa9/hpaUaJJDExIioMaNGxtzv99v7v8J9u/fD0pP5llpttPdsGFDc1e+FMbZ+UIJ1cTHhsbcNGanCQuqwmYs7Ww3Dv56OCR2nmBLPxpgVu+tdWNqZJJivvjii3+Sjv4Ifs+NBrcFSRMiAl2SAgWF9a8gP21JhyqXuduwG6zs6NkmFjXq/wS5ubkFT/8IEZyknfHjxxspb/Hixfjll18K3v7nUByp8hX8+jW/7PBFUr8F257c22mWP4qbSE1xEnFXqVIFs2fPNu8dnDs4JHaeYDcGoXPnzpg6daqZjZR527Zt/+H9b+H3CKswZEdLODwej5n9k7pkX1LHpCZqCcLZ6t/Ro0cLnvLjqZlSoWnTpuZuQ2qqYMd14sSJ5l6+fHlz/yOQZGQ3fMW3cLo0E6m4b9iwAV26dDHSmE2+hWGrfGe7PxtS3W0psbA9qbSCyP23YKevsP9SLW3z6667zizo1dIVqewOzi0cEvsbQMsE1Fi//fbb31y/9VuQBFCYlNLS0v6J+PTbJsZevXohMTHxHy6tnBfODlNLKyZNmmSeRVQiu0qVKiEiIsKY2dDYktZnCVKHZU/qXuFxsn8HSaIiWi2jEEFIPZNU+vPPP5+RjHbt2mXukgi11OJsKG6C1Dnbj7Mh8zfffNMsK7njjjvOkJGWUHz00Ue4++67f1cS+y1oycobb7xxRkqVNKcy/C2SdfAXg4Xp4Byi8OxkYWimT+Za1a5ZLl0CycbMKgoyoyRh7J19aXr/t0ACszp16lTw659RvXp1M4Mnv+3ZSS3x0HIC2+/4+HgTrh0nOw0kSGNPM476rdXxlOyMPc0sUoIy5rrLTDOB+j1s2DDz274oeRpzxVV3reqnam38oPRkzEiM5q646b5161bjVjh9+rTldruNua5Ro0YZc5KsMS+MoUOHnrFnh0dJ6syMqvwkoRrznJwcY2ZD+aRlGYLsq8zkh2YpZV9LQUiS5r2Dcwfnu5PnGGwk2LJlixlkL6wGsSGaS4Pj+i3pSZCUQoL6hwFpST1nF5sG2TXmZcP2Y+PGjWashg3ujJ+C/V4S3MGDB1G/fn2jWsqPyZMn45JLLsGsWbPMBEP79u3NuJ3tRqqTVDMtmJWKKWlMkl3hmUTZ0xgZyQZ16tQx7mWm3xUrVkR0dLT5bfspiW/VqlVGFZWftrmgRbrKBxIISpYsafJPqqVUOhuaFV2+fLnJB9mTe+Wn0iS7+q1LbrRoVfHQotjmzZubmdHC7yVVaSa2Xr16xm87Hhqz1GymZm5t+5rskASoMGRfZrZ9B+cGDoldADhXDUOzpCIxqZJXXnnlb4apuNgktmDBAkNw57rROkThoDCcMbELAOeqwf6R/kxxkTR5PuEQmIPCcEjMwRnEx8fj1ltvNWrRvyIKqVO33347atSoUWDiwMH5g6NOOnDg4IKGI4k5cODggoZDYg4cOLig4ZCYAwcOLmg4JObAgYMLGg6JOXDg4IKGQ2IOHDi4oOGQmAMHDi5oOCTmwIGDCxoOiTlw4OCChkNiDhw4uKDhkJgDBw4uaDgk5sCBgwsaDok5cODggoZDYg4cOLig4ZCYAwcOLmg4JObAgYMLGg6JOXDg4IKGQ2IOHDi4oOGQmAMHDi5oOCTmwIGDCxoOiTlw4OCChkNiDhw4uKDhkJgDBw4uaDgk5sCBgwsaDok5cODggoZDYg4cOLig4ZCYAwcOLmg4JObAgYMLGg6JOXDg4IKGQ2IOHDi4oOGQmAMHDi5oOCTmwIGDCxoOiTlw4OCChkNiDhw4uKDhkJgDBw4uaDgk5sCBgwsaDok5cODggoZDYg4cOLig4ZCYAwcOLmg4JObAgYMLGg6JOXDg4IKGQ2IOHDi4oOGQmAMHDi5oOCTmwIGDCxoOiTlw4OCChkNiDhw4uKDhkJgDBw4uaDgk5sCBgwsaDok5cODggoZDYn8xgsGguVuWdeY6G7bZ2e/k9mz3gswK27Xtne3+P4Udxm+F6cDB3xUOif3FCA0NRU5ODk6ePAmv1/tPpJCdnY2jR4/C4/EgJCSkwDQfNqFs27YNhw8fNu9lprv8Enbu3Iljx46ZcGzy+W8RCATMXeFt377dxG3z5s3G/H/124GDvwoOiZ0DpKWlITU1FSkpKYZsbIiQREDp6enw+Xy/KfXY9m0SOXjwIDIzMxEREWHsx8TEmOc/g2TCw8Ph9/vPEKUQHx9vns8mWAcO/i5wSOwcwO12G2lGEpktQQl5eXnIysoyz7YkZV+yb0teusLCwgzRSTrSpWfZK126NIoUKXLGD9nVO7nXs0hJ4Qi2X3YYNmwzuZMfiq/uIshy5cr9A5HKP9ut7Z8DB+cTIayETi38iyFV8vjx44YAypQpg6SkJENQR44cMRKanitVqmRURr3TJeLZu3cvqlevjj179hhCkZmKS/5IaipWrJhxLxLTO5Gb7ElS03uRkUhSzyI7SVUKQ++F6OhoE6783L9/P3Jzc89IXLab5ORkE4fTp0+bdIjoBJGbI6U5+DvAkcTOEUQKCQkJOHXqlGn0Ig6pmSIiPdtkICnHfq9LUpAtlVWrVs08i+RELEWLFjWkYtuVnaioKFStWtWYi9Dq1q1rzEVmUmd1l9tatWqZcTiRq8hJJFilShXUqFHDxNdWK+1LJCb/ateubcKVGqy46p0DB+cTDomdI4hIRD5SJ0UYUi0FkZitBtqXIDO5EZlIlbTJTc+CnnXZz7YfCkPQb0lKhe3bYUoClOQlv2UmMhXJRkZGGvtyq9+CHY4ItHjx4mfG7+z4yK4DB+cTTg08RxDBSH1zuVyGOKTSSWoSadjEVRg2oYkkzh6Dsu2LRITCZrrLvPDdhn4rfElUsbGxKFmypFFFbTKy/RMK+ylzm/hEeL+O6/1zvB04ONdwSOwcQGQgshIZSDrSOJYkGntMySYc265Iyx570u/C0o7s2b+lWhaWtOy7TUg2CQnyU+YiIElrIjCRqgjNlrpk33Zjq7Byp7G2jIwMow5LVVW8w8MlHf6qcgasYP6FIP9oRj9012XM6Y/92x8M5P+WOz7LfbBgIoKGZ/z8Vxf/g5/+yg/jj37TLzpnCPlpEM7Yd/B/Fg6J/YUoLEHpWXcRgdRJkYQ9q1iYcEQWGnzXgLogkrIJyCYvSUMa9BcZyh87HJt0hMIkZF92eFqmceLECSNZKTyZa1Bf41wHDhw4o8La8dIEgdyLWLWmTeN6Pp+fbrPPpC3UotrJP8aSCS4gVP5ZZJVgQCRNYi2wI44R4ejB/k0Lxo3uCvffXfwPYfTPUtoCVG3l9gxX0Zz/23lq7Dv4P4uw54iCZwf/I9RoCjcYPZsGTvKRGqcxJ91FEJJmpE7akEQkMrFJQzODsqs1YPJHUpOe5Yd+x8XFGfvyS6qh3umSP3ov6Upu9F7PsqMw5UbqrIhKY1yJiYnGT8VFRCaSlR25VTz0Tn7q0qSA4le+fPkz0l5MbBT27dqFIvTfS/eucBfJimlXXvDyU/LLPH0aUfRHFKzcSSeBhtGOzMPCmDcRrgLCodQUKmLjXSQs0qa0lc9QAu3wtyQtGWVTmj2y/yDiY+Kwb/cuFCtWIj9cxose0n0B4Tn4Pw1nicV/CGWXGoakKUkzknjU8EUStvTyZ8IOTzOJu3fvNgPsIjcbemeHadstjN8y+3MRxI9ffYUe11yLI4eOIpXSXOVqVXHg0EGUq1QRu3bsgCc3DzVr1EB4hBuZ6RkIJ7ls2rwZVSpWgjsqEumUBivXrIGFSxah+9VX4+CevSgSn4CdW7eifIUKyCR5SvoU6dKp2UVQu3pNRJK0c9MzsYMkWq9+fezeswdNWrbGwcOHUL5KJSSWLK4MMrFkLpm7g/97cNTJ/xAiBC1JkDqn8SVJNFq6oO0/IgxJXr8Hvf89nP3O/q3wCj8LCkNjava6rrPfF8Zvmf15YHp9HkXISGOpR48g41gK9m7eYqS+mRMmomnjJqDuiZmTJ2Pe9OnYtmEDPFRFiyUkIioiEvMnTcXpw0ewffVaRPpZIal2Lp07Hz989Cms7FzMmTgZJYokwE2VdNx3I7Fs9jxE+CwcP3gYa+YtQsr+AyhbqjTmTp2OZo2aYOzI75GdkY5tmzYz7YqjyuP3y+Sf8ftl5ODvCUcS+y+gfYWC1lRJrdK4kkhFg+VS3eyxq8I4O5vPJhdb7TwbcmcTlX2XFKjxLKmCClNuC9sRzvb/L4FJUhBrV61A3Vp1sGPjJhw/dgIlSpVEhYoVcPT4cRw6sB9NmjTH6ZMn2GNaCHe5UYTxzsnNwbHDybC8PsQXT6I6uAfJ7Ayu7d0Te7bvoEobj13sGKpXrc68TTOTC3GUdndt28H05+KSKy7H6VOpVIOjsWfXTlSqXBmHkpNRrUZNwO1CKK+ylSrAzzyhAs+8yScy3cPCws3dRJ/vLeq/vJk8C9PUA59DaYcmJo1GfS2Uv0G6FdkWzm89278L2z3bjlD4d+FnXaoDtvnv1QkH/wiHxP5DKLt2UepQJdO4ldRIG3on6UySmb0MQSqQ1E1JbBoUV2OUW7mTew3OS1XSrJ8gchIRalxK5rqLIEVY8lcr/jUwr8otP2VXRCa7GhPTe0GD77YKJj/+EhQ0cNPYDfIbohDKNFrGWI0ehhyubtMOTZo3Q52GjdD9hh6IjImGl2TmclGlZD7s37sH9erVhzfgR0RkBPy8K31hvPKokkbS3kGSXWRMFOKSiiIyOhoeSmsD+/XDyNGjjMoYEhUFrycXYSFhVPePo2hikiGcEOaV4hIaFooRr7+GBx96iJG0EOaOMGnQ5EBeZhZiikQjJzsPMUUTGGNNU4iItOvixBlSUZ4qnSpH+25Dv2176mw0GWLnv8pLdjXsYMPugOy7ytoej7Tfy/7Z4Tj4FQ6J/QewK5Iq56FDh0yl1MC3CEYD36ps2iKkhieCkj0RjlbCa/xMA+r2gL1mIO3V+npXp04dE4ZOkFAFlp8iPfmpRiDSk18aE9P4mMKXyqYGpfB27NhhGk7NmpRECI2fyW+RY+FG8+dCVUeXGlcIAmaWUEs8+Ntub2yEIImAhNStaROUKl0Kw158CW+SSCxXqBkTq1G1BqWwIyhdshQ2rViD1u3akGBCsXjRIsRER2K3VMZy5ZBCFfLySy/Dtl07UKdRQ+w/sA+VylfEvJmzUK16dWRKQj1yBM+99CLzOByzJk9B2bLa+xmG+bPnIPV0Gm7q3x8fvv8eXntzBKb8/CP27NuHWKqrm6jmtm3fDhGuCFSsUQvX9L8JoSxbyW+kKuzbs9eUo6BdDiKXEiVKmPVzKi9NtKhDKlWqlMlvkZF2OajspParnqjcNIaqJS56pzLWZIk6PJWd7vJHkyyqE6ofcqt6JnPVMQf/DEdW/YNQpRVEDKq0FStWNJKPKpnIRpVSFVQVVeQiorIH+0VeMpc7vZN5YdVTduy+RCQpfwSZaSZQxCd7+q33ahByo0t+ykyVXO/V88u97toeJHd/HcRU8j8/7pppDAnLl8BsemMEaI1PvEpWLGcG211RLnj8PrRo0RKVqlXFZV26IIsq+cWXdMLxk8fRuFULNG3bCiFMR916DVCmbBkz03iURBdBUnOToJqQEA+QgDp16gQP81cSbiu6qVevDuo1aoSK5ajOHjyCerXr4tsvvkT9BvXRl8S0aME8FC9RHCWLkUjSM9CsWTPUrluL5FoalStXQZerrsGYX0abvBUUdUHS2j6Gp3JWnop8RFTKY9nV8hSRj6RflYfGTdXBqCNTPdHiZpWb7Ku+qA6IDEVc9uyv7Zftr/yUHdnVkIWD34ZDYn8Qqri2yK9nkVTlypWNpCMysiUtEYkqnlRODfbLriqq3KpX1m/ZkYqpS4QjP38LNkmdDbkvjMIkpgZg4sE/EeY/+G0zyz86/w2IsGmpkH07TP1fMJqUD71jNTLv+a+Arwy96eIj3/E/SkPtu3fHU6+9hrHTZ6F09RoIjY5DaEQcFi5fhZvvvB8jfxyFfvfehyKUnqKLlcClvW5EzZYt0a5LV3Tt1QePvzQcOyiNte56JRIrVMTABx7C16NG49oBg5BUoRJCYhLQtGMn+ELDcTIzDyGRUShfpTpccQnoMeAWbNi+E/Wat0LLDpdg8tz5cBUvgSIVK6FGsxZo260bajGsbQf3oIkkwfB8cpZQmZ8ImPJWPmcVbKAXpJ6qnAIk5ahoqrnRMSYvVM6SoFTuku6SKHWJ5FXeGo+TyphUNNEsI3GpM2NuqeORfdUXEV6A7sPM+4LZ6IJ4/ArboKC8zP3/Pzjq5B+EskmXenz1kOplVaEFjVWpp5WZetkKFSqYnlUVWZA7TQbITKc/iFgkwem9SEdqSI1atYz5TqqF4SHhSCyWiGP0t2r1apQ8XCZcSQKaTFBF1+yoemtJdPJfbqVuquGoUYlkpYKZNqgi9lvIyc6iFEQJjuqd/GAESMAu0wA1bqRG5I5wIz0jE0Xi4vmeyqHFhsfGIWIyBEwPtQJfbYbBGHPSsCE2ViYzFhZiBdgQA6bxhYlE6XdWTiYiKKnovS4fJVO9T0tPYz4mwJubh+iYaMY1iKBxIgkO8Obl5q8j449AwEJEKBt00II3lPZoJUIESjXWrNxnWhWPMEqDiks4yeznb79D8WKlcEnnzswbL9+F0wYjrXjSvfJB8dHvYDA/JRrUFzErbQqXkUJGZv6iYPkvKUtxj46IZPzy4CI5icCOsCMrUbykGfjPYby1EDecBJbF/FS+xsbGsLwz+BwBT24OoqOijeTqZb67QsJw8thx5iWl70oVKSWmsQziTLnHF4mHj8QWwfAO7t9nlq6YcT4VgGKoMmC5hzK9JtuUnv8Q9EIpNTD1hTjjT6GXpq6pEjAcGevi43mFs9j1P4AK1VYd7HEOFaoqtdRFjZFIzRAZ2FKWVsDLji65kWqgZ42JqceVqpGVlcMGEo8TJ0+z8ntgsSbGkvAyM9PZAPM3iMtPqSoaR1E8RH72ejFJa7KjuEndkV177M2EzUafsvcg0k6dRMrBA5g7fRqCbHxL5s5FJUo0GjsqwXCWzJuPLes3oGqlKlg0ZzZKFE1AKhvW3h3b8cPXX6NcmdJYt3w5PGyUu7duwSES6ankFBIVifzIUUSwYR/YsRNH9u5HLgnz1NEUbN+4EQd270J2ahosnx+7t2xF5qlUHNy9G6eZj1s3bMLx5MPw52Tj9ImTZpwrKTEJ61asNuHGhUdi1ZLl7ACisXrNakSFRWDPlm1IT0vHpnVrEcuGqxnQffTvKPM6gfm2ddVKBHK92Maw99O83UUXY+u2HahQqQLzluRF0lHL0y4CsoEezKWxM77kVdBCaSbCU367Wda6W7wiGJdQllsU873fVdcxvNV4Z8QI3HzzzXDTP0lnot1Ivo8keUk6k91wkmOkS2bhiIuNhovkG8Eyi4qKxE9ffY3isUVMR1OeancsSZH0XHAPYsxPP6F2jepYtXQpqlauRL/CSCakbW390gSIJHYlo6Ce/scoTFR8kB9nfCnknczVWQRoZvLG/J1fnG8SvWBgVwwRhSQtkZYISgP5ehZpSUWQCqfxC5lrcF09qchO7+WHzKRmSmLSILCtLsp+Bntf9aSBkCD8qiSmovwKEZLISpcIUtKf4qC7ftvqqtRbezeAfsuPDNopUaIU6jdpzjbqwratOxjfOKxdvhLJhw6zJw8YCceTk4u4xAS079COamkmyWY7ShaNR9CTg6yUI6hVvhw2LVgAD8ktygccXL8Jc36ZgNIJRZFx7CQySGq7abZy3gIUjYnC3p3bSYZFUIx+7F+9FmHp2UhetxEx/iCSSWjRzJPyGtBfthQpzJvj+w8ghCRcnGlxZXqQdvAI4gOhDGcrGpWuxHCPksQ2IXf7XkSdzMScUWOwY+FSRNHfshFRmPPTaBzZtgcrp89F9qHjqJRUEqXLVzA7B4JMo63qSn2z7/Zl/xZEVpKKArx7aKRRSv2W7ONmwYTk5c8+eyhx9R00ADWqVsbqmTNRu2wZvP7EEPS4rBMeuGUQmlStgj7dujCPxqBW6ZJYPHkC2jWoh9rsZKb9OBLt69ZBO16hXkrmqaewbu4cNKlSGU2pbo949mnaK4WRH37A56G48dJO+OWzz7B+wXzUpio864cfcHnDRqhXpgy+ph3tZvCxXv03UPU25MQ0khbhoxSp34WheuQ1eaJnI6sW5Nb5haNO/gconFUiDXvmSGqiyEjvRVSSkkReMhOx2YQiyUtSktzITFKY3OTQro/+xdOfbPrpYzBuqlBBb/6ZYPIzwN42hwQjSU6/RZwKX2HIL5np0iyl7GiphX4rxtpkHcjzY+6UqSYOCfGxKFu+olFNPLkeNGnRHBHs8RfMm0fJrBJST55AfEIspZ1UoyblZuUiKzvTzPRJ5YlmnLQEIoLq0HGqUDEJ8ajbuDFOUZLKJVkeP3IYUZRWUqhau0moNWvWxhFKnm63y0hQ0VSrRLinU08jg7/rNWyMvdu3ITMjDdFULTtc2RXJR5ORQf9OHjvBPMrf3tSofj0sXjQbHjWfNK8JNxhJwmYeFNcRRJSgMnPycJwSp6iqCON54uRx1G/aDIePHEPb9m1BXT2/6Slj/kULlHqq/Z3qtNSbMCt51+xrvgqqsLR3s+ellyM2Lhbdru2GGePGoX69ulg4dx6JABg7fw5uuuYaDHn4UQx98kmMX7kS91x1DbL8HlzRpTOS9xxAVZLcx59+gtvvuwc1E0jmh/ciQNG2WLGSRqrcQGly69ZtqF6tKgbddSfuv+02xLgj8O5PP6Bfly6UwizcPngwllAaHPLSy4zXPy7h+E8h8jIExfRLciwMZZnZ88p3Un8F9i8k9vNLZQ6J/Qmws1CkYUNmuowkxHvhd8KZbKe5eryg5ad6EQJvRq4ZVA6PdCPEzUpkxojyBeYwqQ+sMGw7+dACLP7WGJXP50HW6SycTD2GKlQ7Iqh2acxIljWmFaaBJi2BcOX3n0GSWQgJRvHyefPoOVVTemeWeLqpwHgZdzO4TTBYv+VFGFU3jcNYjKulODF8jc142SgDRo0KR4TSxQru9/io4tBPBmv2QdKdiFoD1cZLxiWUZqH0Q0sz1PAO7NmPCtUqkiQo4klHNVmkPAxnGkLxw9CnsW/PFjz749fYtGa3UaE0lqj80vgTI0Y/qVoX5I+ffofxh4japYbNZxO+beE3IIkrlOEGqPqKpJR2ndahclS+WBZtUJL100zjYpe1bo1XXh+OZq1bYMSwl1Gzei3MmjQJ+0jkX4z8Fj999z1mT5qMxo2boCrLZRelzT3sPDQTu37xMpQuUxYz5s3GHffcg3rlKmHhyuX47Jsv8cknn+ClZ57D4088ifc/+tAs/3BTFZ27aAFaNG2CpKLFsWXDBuw5uB/3PfAAFpMgnx0+nLnFuqYyZ9TzacaehrHTzLvqI/+0yFd2lUypphqPTGOnsWntBjRr2QLRSYn5zuiB7Oge9HqwbM581q9wNL/kYnhdIVSd9bKgrhSUmanvDMd2p5vquuKn0ENVXGafrHnzP8EhsfMJ5TzLUCK8yCqMja53s1Y4kXwEsw+yR9ZCTNaNcBaRr6Cw8wfOdUxPuOntQwM+7N23FzlqsFY4yiYVR3xSPP3K7yXVYHNJQDE+Nj4SW4CNUcfgqKdVPROlBWlHFVikpGdSC0L4rCBNRac3UqT8fI4gGWogXbXGYiC+kEA+8cmAbo07uE04uaypEfytV1p8GqY4UBLyirDpSuH4pDozB8SXIcEw0/jcdCBSF+GI7ESQAbp/qkNnHNy3C6N3b2bjiaKbUJIJ3XloV4TMRiHl2at4kFzDmTcahwtxaeySBC4iYuz+JYkpH/l62eTpeOmJp3DowCGE+JkGJrJxy8Z47IVhqM4GrgkPUD3NyqH0SGmb7MlOKAwHDx9AyTKlkEN1My6uCE4dP2Z2GkSS0I+lHEWJUmXgZZxE4JpIyDh12iz61WA/PFTWXCRs+uvLY4mr0VMC11q6yCIxyErPhJ/qa9GkBDOJUK5c/r7SyMgoSlB+RNKeCk3lqg32yg2BWZwPmivaRi0mu6h7s2ggs1CNrdFk/MgfcM/NA7Bw1TpUa9rQdLAmt+SWt7yUk0YVLl2uLJazLLzqG1ia+ZZ0U02hXZFjwW8zEVDgPoR1KN/cfv+/wyGx84mCUtRNs0say7qzdl2kHNqH8empbNwRCGGl1YRcgFKHGnmYl9QVyepHPggENTXP934vEBUPcpVRVXPCg4iipxEeSkBRqmAe3NP5atwy7DlUad2GbdhCNBuKhJMg/cxTraP04/KSUCKoAntJdFY2QqkyWiRMH+2HWbHwkBSiWas1OC6yCSdLav2WWErVyHLLP9r1k3zYigIhPhKSzEikIeHiL6ohjL8G1lnVg5mMH9VBK9yDcKXLohnTGWCrCpc0pp5a6TRERvdheUwriSs0ykiJVsADZgFcFCT9zDsvzVzaARARhSCJJ/3obvS54ipMW78JliRbhvrvWk1WXh72LF+Juy+/kmEGMeTtN1GrXgOsWbYII4Y8wTKKwIJDBxFFKUUEH/DnmYkCix2ERZWdwhLjJ35T49U+BUoq/B1GMmJGkKEjzVCESD2PJBLGcpBEZ6RlEm+QDCSpOUB2DtJ/TRKIiySduulxszLlSHQhWJNyGF7ac7MMcsMtk88UH5ErCZFpdXkD8IoEme9uFpbKSdJjmJsdhTpM2jcTHKY8WXYeD+2D6ng2Tm7bj0r165idEZLepbL6TdzVEfmxi/npZhgVG9ZhV8ROUETIu0W2NNRkZnnzv5wlqTacBO/nO0nqRsBmukRi/7Yw/iAcEjvvUM+UX2nD2QjvrFodp9OO4cf9B/DO4KfQc0BfvPve28hhjz3kxWGY/PVorFu5FI+8+Qaqt2iHE3s34/tXRmBfRhrqVamBW55+EnnFohA4fgpfPj4MR/YeQPnSSdi5fRveXTmfDcONHYtX4Mf3P0JURDgGPfAgijety4bHys6Gr0mFjx9+Bs2a1MaGdTuwe/1qXDPwRrTpNQhLJv6CGFbYlNxMlKleAQ0aNsKEV97HkllzUaJ2Ndz5/FBEs4cOpRTx/dtvYPPM+QjJ9WPAC0+iwsWtEUxJxbiXRlCa2ocqHVqjx+D7qDZHYOVPP2Pi+LHIy8jBxR274MoH70TKgT0Y/+Gn2Lx2E5o3bIZBrzyH794ZjrSjaehz/yMY88WH6HxNd4z/ZSwObtiIwSNeQRmqbKtHT8bssZOQnZzKXD2FKx++By27XUd1kmT+R8C2+nDPXpg/YTze/PJztOlxNbxREQhng7y1wxXYtmItPmRcm3a+hNwSQArVOTXdUhUraxULyYqk78lBFNPlIUmfSk1F6UrlSRgWjh05avaOxsQnGClOEq2bBJadkck+xIuEEsUQYM8SyKRERgIKKRJlFvxSgWfEaD8tB+0YjjsmArP37mD35UIRdxQJmip9ZiYsRkBSHQVCNWxVLcObklJ1aKSoReYilhCq+2ERVItpJkkMuXlm2YrFTiwsnb1CPKU/vvBn5SD9VKrpeBIpYUq6t7LYW7Lu+NhBRtNODqXCjIx0SohJiIiLM+SYm5NpiNpF6TA7M4u85kORhCTWLxc7UeUYoYD/DB4TiTk4nwiaP78vaH7dWa26dV18jJWbkmx1ZvFcVyzJmvXZx9aA4qWtLpEu66cXnrcGlSxldY2KsrIOJlsXF0+0Xu7dx3r/4butK2OirVf73Ehf8qzbW7ayHm/Z0kpePMta9NHbVhf6lXF4u5Wyfb3VNjzc+vmFodbIJx6yroopYs3++iuLlczye6jo5eVYV8UmWV1dodZn9z9mfdp/kNWV9fz09i3WO1dfbXV3x1hdq1a3lo8fY304oJ91hdttTXj+aatv7drWDSXKW/sXL7Xe6tHHujo22przyVvWp7feal0cE2ul79pmXVWpovXyVVdZK0d+bd3WuKE1tFt368DKFdZV7kjrxe5XWDO+eMu6tmwl69jGzVYrpuWWurWsuR9+YA1s1876/OUXrYeaNLL6MR92zZtnXRvusq6pUtH64cUXrDsrVbUGt2tlndi+0bo0IsZ6uVdv6+SGbdb9TRtbD17c0bJy/SZv/wgCOblWuyJJ1sWly1iWP9cK+HyWj6KIh6LdrIkTrIduvMnas3GjtWHpQqtZsWJWDeZrXdJCpwqVrRN79loLp06xytLswa6XW82iIq3aFHsHtm1tDepwkVWF+Vid1+Z5M61hd99m1Qt3WwM6XGyVp1ntsDCrZ9tWljfjpNWtaQvr2rYX5UfI47HqJBW3Xnv4UatmZLTVPizKah0WblVxu6wbunS2AqdPWJe3rG9VjXJZNd2xVvsq1azkHTusnNSTVt24OOvtB+6zGpcqYa2YP8vy+XItnyfP2r1hK+1GWU/27mdZXo8JplutBlbzsuWs799716pFqju2b5c1f/xoq3ak0hBqVeN1RYM6VtrB/VZ5pq9r42ZWMC/Tuuf6HlYNprEW01AnPMx6/eFHTJybl1AelrRu6tTBKsP3dfluzIfvmLBY3QnKg+bH/w5xsIPzCPWxpjsq6JFC2HVKNpPIzU4Uz3/4Pi69dQDKVqiAlpe0Rq8nh6BoqeJwSUdxh+DTSVMw5J0R6DmwP2qxxz+5RydsuHBq+z40u6g9SrSsh0aXS2oIh4cS0pN9b0GVYiXQtFULtOh4ESKomvzw/ntUNyTqUzmw/IgKeFGhXFUMevMF3Pbma4gIc+M9SlluvitVugQmr11lZuGmU4Lqcdcd6Pr0EHwweQJCU9Mx9+vvsHreTNzx+BC0HXQrBn32Hl774WfkHj0O34FD6Ny7J4qUL48+g/phxeSpcIdSfaREsHfvftSjxDV2z0aUqFIB5cpWwlFKk7FJsfh80njcMuRxM6YWLtWH6hNZH1/Pmo7eTz2KyrXrwZeaiaM79iGRskWHLpehaO1yqFajOo7tPaQpN5O3/x4W8nIy4MvKQpXq1ZDjpcSh8TUP1S/+XXRlN4z44VtUrl8XD1zfm9JZAMu378WslWsRSMvAXTf0RAQl6nj6tJES5KRVa9C54yXYSvW0dp06WL9zF0pQKprwzddUpXOQSLGmdPmK2Jl6HPfccy92rliJST/8iEiqyRG+XPqieFNlzMpDBKW2LccPUgIKQXSRBOxKOY6RY8bggYG349j6rRg3YRw2H9mH+OhI3N+jF6IsliWls9GffYXhw19FvXqNGV8thnWjat2aKFcqCVN//gHZp9PMur+M3fvQs+uVcFFdLMIwQyg5PXLHPahXoyZWbN+FFbt34Ypu3eFJSwdlLUR7vFg3ZxGWTpiKwUMfx7ojh3HLbXfi87fewt6N61CUKmvuseOoX7cRdh48hASqlFN/GqNMZpJU6zU+mV/7/1c4JHaeobGBwhK1ptfD1LcEAA3TBqkupLOwQywXXKEu5IT44PeFIjTbD3ZumPD5V7iucn08ff0tSD9wlAUaQVchuHpAH3z/3vu4vm5b9G7VBTWatUex0uWQffgEIrPp7oex+Hn8eLTuciUbPWU+Nv6gZgPYcDReEhEZjRwSG6QekDiObdtrZkn9xeKp5sRj3+EjCA+GoGKZavCRNCNiExBKYsk5mox0qiVlGrDRBKOoWkaiebeuyKVqFE6Vbt6YaZj28XdYvHodLr65L5JqVMKIceNQrng53N7qCtzUoTPVGuCnZYvRo2dvvHbbY7i6ej2c3L8XoZGx5lx9DbIzexAaFmkmaANsFH6q4vU7tkGxiCi8fuf96Fu3FZZMmIcHPxyB3FhNPfx7qEnlMfFhVHc0hhPCPNBwYxj91jiSWdmvORWqvd5jqbj6ppsRWa0Sijasg9adO5Ew95HwcjWSiTrNGqNEzeoITyiKbBLXHU89hciSJc2zV+XLi0IE+t9+G4JxsbjmtgEIkgAXTpyGyCAbeIF8EQgNICoYQJBlEBYbBx9VNMsdiVCqpK7oaKxfsgylo4tg+sSJePullxAXFo7De3exOD1g1NHr/vtwSa9eCEtIMOOGecyrPPp1Xd8+7ARDsWDGdKxbtRQn/ZkY+NhD8DC8dNaBAO32HXQ7tm7agR5dumLDijV44PlnmJ5YeJhTQebJz6N+MqrjrY8+iQDjc/vQJ83Ez9aV6+B3RSDX5cLg4S8hulQJ5PHZp3FPgz+HvGw4JPY3QX6v5EOU30K0j42FUo+hFBKJ7lr8qoHaCBKJT+MmIW4cXL0W0z//FJ8vnYWP1i1Esfq1kKVV+vRtz57daNKmDT74biS+Xr8Cb66cSzfsnRPj4I+MwUNffom733sP9773Lvo++hi8eX42HC2f0HIGEgXDsCjB+CkxhNPPBp3ambO5RFyKkBbqhrBBpZw+Dm1b0gSEZgSj2Ghd4RHYtXG7Wd6QG8jCiEcfgW/nXrM+6o4Rz+LO7z7AEJLvw2++DbYZVK5XB8NmjcWXW5cgZ90WbJ8+F+mZqbj5zZfxw851iI0Kx7fPPsOGwQbI2IVr+QPzxMsGFMo0aWtTkYCF3OwMpGano9vVV+CdyT/g0wM70eCyK+A2Ofjvoe6kSEQM8iLDsW/7DkQy/ZosyCO5hDDMrZQwvv3iQ2SfPGGWdCQWL24kNYo3iEuMRw7DT8/Lpk8WO5wwhIbnH9Wt6cIQF2Ps1sxjkHnI8svzMCVevgrAFaQ9NnpB6wjlXxilXzXPbE8eYx+A383yYJlrIN+tORD5q9kV/s5i/idv3okdy1YiOjEJTTu0My2bUUdcBCk1ItLER5upIhRf2r+2f3+c8vgxdfRPWE9pXmvS4qpWRiTjp87TT/v3vvA0Hh06FN7ko3jylkHoc1kXM4uq/BZxZFEqi2I9cYfHkPQY/5go5nU4DuzXCS9aMKuksANh5yVJX/PefwUcEvubQLPQqvxZlMRySQ7s4gythbNSFWHVUM8d4dfxfnxFIgllxT++7xDi3JSCWD0WjBqDXZt3I5CexYYTxI4tm3Bkxzb88sob+PyuwXjjjluQeTIZtz16P46cSMamX8YhuGk3+tRvivsG9Yc7MoKSFskrlBIeQ848chDZVCNmffIlsrI96NK3L0lDs0yMAeOUVL4cKjRphOXfjETm0rV4/f7BlDJC0KLvtajUqDYmfvgWDiyegzkfv4dpn7yPmKLxiImOwajX3kLgQDKW/PwTLq5SCR+88CxubNYCqybPgDdLM6KatcxA96Yt8NVTLyDj6DEkJcQhLioG6VR9XC4NdmtSXzOY2pDD6Gggmer14QMHkMvGvn7DJnz21DP45NZbMefz96iGZilz/xDCKX1VqlMbmWlpyEo+hGg/SSRMs4lBfPncS3jh3vuwYdVySiIWTpw+xngEeVF6SU9nHkbDHcWGTGI1hcf/tLVIV5hmBqmiaTJAkyeeSItSDy1Rnddez5wMyj90Fl08ET6a52iqme6LhEYihoSmgXhVkQBJzxPqYefmZUdDO5GsH0UT8fasafh02RJ8Pmc23v9xArxeF/MnguXF0pQEqQhRylQZhzO80lWqo0K5stixfiMWz5yFVpdegvAQ1iURDm27mMeZVP9vGnofJqdswc2P3IUd8xbi8MZNrF8WOx8/ihaJg75S5fFnwxfuhyc3g24DKJ6UCDfrqNYMhlDl1uREOElfhP1XwCGx8w1Vdl2mnrHHLlcGvrKlEeqORhjVv1BWFE1gR1etiMiKGlINR2Kj+ijaujaaXnM1VZnG6HHRJfjw3fdx38sv4lDGCRzeth4XXXkFcikJbN+5C8cPHsTy0b/g7suvwSU39sHlA/riwVtuQb8OF6FB60YY/umHZklAKCuuNp+zlsPry8ad9OOD4a/g5qcfQ7EGDRFVqiLiSpQ2akgwKhLDRv+AsJJFcMf112L1+tUY+uN3qNvxMrz60/co1aQBHuzZH2O//BEPDn8Zpdq3xdPffIupo8ajR4PmeOepoXjtw7dx/wsvonq1Ohg++GEM6H4dGvW8GnWu6Yy7HngQc6dOQL/LL0MgLgEDX30NibXqIpBUjKpUUVjlKrOlsZEyb6IqVjB5U6FsNbMmLItpOUKCP3bwAD5/dCieu+Vu5fQfgodl8eDTQ81i3Y516mECCXjfymX45OmnqZ5OQtHiSWjTvTOKVyiLyd98h+ObNuMoiWAB31WsUoUqXxTVraBRc1Wokop1eoVEJ22M19o2LZwNY9lIbV8xazGyj57Ee08+z44pBF2uuQpaHBw4fRK7163BvdfdwDhpsa6aagA54T54WDYbpk7D6I+/xEUXd0Ty4UOY8PEn8Jw4jjcfexwtq1U1OzlEKBpyMAsgGJbi4jdrttwaPMCAgbci9dgJbKbU2f+RwWbW0lsgtIZQMu9YrR5eHkJVMduLjh0uRRSlM7Oxne9Fhtff1BtZvjyMfPk1uFOO48NnhiGH2kSbrpcyD0i6DNsK5tGySokdpMmTvwD54/sOzi80P+mjhpJnWR5efh//6e7VvJiVY+XyTmXO77H8tBOwvJYvkGv5A7TDy59x2vIGs62AV2481s7VC62LWbRZe/bQb7qj3fFPD7U6xMRZVna25cvL5P20ZfkyLMubwZBpFvQrOEYl1+qdkGgNqlnBsjJpLyeDYWZaaZpN8gbozmf5PD7LG2CcgzTz51hWXrqJh4/PQYafF/BZeXxneYIMXrENWunBoJXrYQDptJOZZgU9GVbAzzgHmCalNY8X4xK0mB6mPxCgv/xtZTPk3CyaeRg+0+LzW16fh3fGgfbSgzTP9THiHuveju2sxxo1ZxiMj+a+/HlWj/hEa2Dz1vxNE8bh38FLO0HqQr988ZnVqUZVq35clFXTHWY1i4+3Hu51o7Vz4zorl/l5cNN669KKlaw6YWFW/dBwq1vVatapnbutBXNnWHUiI61HbrpZMbCG3nKb1bZ8OSv92FEr4Mm2WlUoZ73+4P3Wu/fda3UIDbEuK1PBqhwWbTV1xVgfPPo48ybD+vyFl6zGUVFWq+IlrXcfedJqX66s9cbTTzA9fuveXr2shgkxVouYaOuNux+y8k4cs66uXdtqQcaozzJvHVfEmvfTt5Y/9ZhVNzbK+vTVV1hX/MzvAOuHj7nEvFXEAgErN/Wk1b5SRatebLSVlXWC9cJnjXrnPauqO9w6vvug9S2fGzP/GsNtNY+MtR7p38fKTDlk1YqOtW5o145lkG09f/fdVvOwWKshw24aFW29P+xZZnTAurhaDatu0aKWLyeH9cVjta1c2bqtW3eTx/++FP4zOOvE/hbQfKTfqIl5mg2TqsQuMUD1TKqKh6K4VstHUZkMpSrnowpJcqAzqinsHdU15lB6CvdbcFPMP71jM25r1AJFS8QjLIoif4QLJw8dRq+nhqDPU0+aAV+Nw6jkQ0J8ZtDY0sLZQBjCXD7ckFQSRYoVx+ebtiMzzM8e2IcwTwQ8LrpjT669cl6tXCVCGTet/tYWJ9IqIqQxaKyKv8MCXsZeYbjh8wbMthktiMxlWkIpLUnl0MCwR2N9SmNQx/NEmIW85AXkBPIQq8F7/pak6NJgNwVF0nj+3j3mlRbiRnjYy1M9e+6aa7B9ygxElEqiJBIDX3YuMk6dwBdrV6JYvQaKGOOSH+/fA4MxkgaJlBIRc8rrMeusXJGRihTzjPKNLwA/4xeSRykjOw+hEeEIj442uwc8TF+Mh+6Y1hyqvjEsD02MeLUPkWk0S25Zbp+99CI+eHYYfpwzF+UbkyaUYdGx8DNNoVQVw7NyEM6yYwKpznroB6UnSsqWlcXs9TGzmZr4JGQEPIik1GRR5c/wZCMuKYFBa+sVC8vKYRoYX0qn4XmaqMhf6KpxKsqKyKWqHM3MDmocLiYSltfNPA5QTfWxvkWzLKj8ejzw5zEPqK5bLPMQpkPrlVXePkWZ6qf2CYdLymQ+WQw7aIXBzcwI0swbEcE7NQmGq/Iy29P4969L4T+DcxTPH4S4XpfO7Bo5cqQ5BFFHRQtqGF9++aU5DNE+K9+G7U6rtAWzeZiw+w6/VjWzApvfGgejXxr3CldjY4GrsLVoUMfEhKvhqg3Qr3tvvws7tm7DRR06MHwpDMAHb7+DSZMm45q+vVCxfn1ElS2H8lQ3yzdsgt7334fLNCOlxsSKrYok9UFha5W9OZZGZErG2HjgEFW3Wmh/ZRdjJ0yzZSJLRck0MqpJjIPGg+RTfpw01pJ/HJD2Q4ropL6YuGlciI1afilZ2v4jtSr/rDGGaS6tbGecGJZWqStPNWhvzs3in1Z9664s0NJ/ujR5JD91LI2fjabNZZfDS/W7IkmhDFXB+u074uH33kFStepmgkSwy8O+bDMbFDiZSGDV2rV4+ZXhqFe/AUqULAkf06A80MyxwtTERyg7DndUNEIjSc703yzu1F2D8lIXlVeKqMk7lqspJ/0FsX3laqyaMx+XDuyJzVSxKQohtm4tclYookkqHw15FDXrNYQ7oQjjrr2uFrLprStAohCpkvC6l6mO628bAHcsyS4qAhExsewoIpBNItVYmAb2oWUiJLFbul2Hg9t2mqO/M5kVIcyvbBJ1ZDg7CU0aMEddWpbhYl7SYf5AvMlckh/LTsTINIWqAFiHQhkH7aVVbdaiWVcE37tcTKbSzYCZP2ZvbkEemE3pBWWpLBGU6/bz/wQWoIM/AFsVWbNmjdW3b19rwIABVkYGVTGqNcIjjzxiffrpp2fs6U7iogbgN3ev12sNGjTIeuutt8x7P0ULmRe2LzUqSPOgUdXonvqdn6pAQGYF5n66yaM6dfPN/aznhj1nRPMA7foCXmv4yy9bjzz4kBQ/K0i1iw8U+WnDxwev3NJ/GvlpP98d1QyphAqL/gYYlnSN/fsOWHuoimoBrI8qqnkvdwXvFYd80I1Co7k/qEWh8k/qGH3nvzWr11rpp6kOSlWluSAt0wQudyZs5Q/9lUlBGmloLoWqtOWnz8+LZrzO5Fv+P6MKB+QXwzUacR4DoZd+qr0Ko3A5FM5zwf79qxnt0C47KWvRgoVWbjbVX+NHvnsTHu/KB2OuMlPcWA9WrFhh8kh2fg1BKPhlbvovYH335mtWQ3eMtWrpbOuRho2su2rVpH9Uj+nP4ZUrrO5smkc3rGNguVbW6RQrL/moleWnWn2aKnZWNhOXZV0bEWflZSZbgdOplj8niypjtpV37IjlT09lefusdRPHWUPaXWJlnUyxcg4dtvLSjtL9MZZplpWdfJhqPGXn7Awrm6qn52Sy9VjvvgyP6r2GNuxy4lUQ+zO//+Ei8mtDIUNjXvCyMGwrfzLE1Q7+ACQZsKKbXltH6Khneffdd81d5raaoruOw5k8ebK5dGCisHjxYvNO53/NmzcPp0+nYs6cOeY4Hfm5lj3/iROp2L13H/bu349jx44j5cQp028tWrwIk6ZNwdyF89XrUBKQNMDulF2ZQqUgw4uiP/232Iuqv0s+ehQTJo7HhJmTsevQPrP+bN++A1i6ZAk8DHP2jNmYN3e+NBxpNyZeUxjf2fPm4qWXnzcD06dOpWHFqrVKFKW3AEhKSM/KNGEqPZMmTMOc2XPN3kZN4GvyacuWLRg7fgxmzZmJX8aPNsfuSFpLPnQIM6bNwIrVK5BHFU1qmaS0ICWvkydTMX8u8yQtHeMnTsDcBfNML52X48G2rVuRTSnl4N79lCxCcOjwIYwdOxYzZsxArpZ10KIk1G3bt2Ii0zt/ziykZqbCR0VWX01asGgJZs+ejf379p0po5UrV+KXX36h/YlGFVL5bdq0CRMmTMC48ROQWnCwpDZVUzPCwgULkZObh6VLl2Iy7aQkJ9N3y3x4ZOqU6XQ3GaN+HmNOfzUhUJoz236I/P9lSglMkSUUXu8H7sX61JNo1rQNwv1u5KacQub2PVSxA/hq+OuoEJtkThoZcn1P3NO9O66mZJm7axfuv7wT7m3WFs8OGEipi3FkPepSqQqmjf4Rnz/yOIb264dbGjTH9olT8N377+Lo9i34dPgrePymvpjw2cfoUasu7uncGf1btMb+uQuw4KefcG/nK/H8oNtROpoqJXNOwq42amvvpqKen2tMAR+C9g9Cv4V8EtGPfOnbdvBrDkj6JPKtFJgTZx7+Nzgk9gchohGkfqmC33fffYasNm7caMzZSxvVcN26dXj++efNUdKrVq3Ck08+aezr2GpVXiGZjUAnsH722WfmaGo1ro8//piNaznNPsHzw57DkCGPYeP69XjhhRdMo9XXdr7/5lt89dVX+ZxiRpsKUFBpVJiUEIz/jz/5OHYxDps3bsYLw55HWvppbGJcv/jiC9x7770kyj34iRV4w4b15gMczzzzDCKpGmVmZFAD8ePokWQcOHgAI7//znivUxfeeedtnKQa/corr+DHH3+kH7sxetQofPPttyYOr7/+OihpomTJ0jh08DBOkwSVLzqae+jQoThx6gTGjfkFd915pznXTO+keWzbthVfffM1Hn/8MZwi6f/w/Q8mbxT+yy+/jHvuuQcTJk3EsmXL8PTTT5svPc2cORMPPvgg9h/Yb8hn+Muv4kTqKUybNh2PP6U892Lwg4OxZMkinGJDf3n4cCxfvtyQn/xW56Hye/bZZ7Ge+fzaa6+ZoYKUoyl44oknzPHfX3z+BTLTM/Ep7d/P8t6wYQOWrVhBNfMVaMP+ww89RL9PoVz5MlixYimSDx9hTpGcjQ5ZUCg2RNrGjJTORGsPoaXN+e5I+MkMtz1+H15gGJE5Pmxmx1G8Tg2qn27c9chgPDvsRTSvVROH9u+D2xdArSq1Mey7b41af3+nq3H3XbeiW98+mPnVz2jf6RK0bNUSTz3wAAY+Phil61bBg68PR1RuEIneUJTNCeKd775Cj6uuxta5c7Bi0XwM7DsAdz/+NNatXc+4a2hD8WWZ2ywl8Ld+GcIoSF6ht2fwq1l+am3Lhe2eeS5s+D/AIbH/ECIzHeino5/1ebTx48ebSimIpLRe6MorrzQkJ7JQT68v3vTq1cs0Wh1h3Y+9pQ47lBRnSwfyQ5ekPJmJ/Dqzx9SzGtX999+PNm3amBNgFY59NPXZ0OCqjrFu0aw5Bt99Dx66bzACHh9OUbLLyc4xYdxyyy244447jD/6PqUas/zr2LEjuuigPaZRZoqf/LOh3zqMUXfFafDgwWjVqpX5zJz80pHbOj67Xbt26NatmznhVmQlSUhfh1K6Bw4aZNIk/23IrcK84YYbcJeJxL0AAP/0SURBVOutt5pxRUmr+uCJ4qtjn5X+b775xsRT4YrA9F6kJP/11aJBAwZhyCOPUWILx7rVa5DH9D54/2D07nUjJZ6mhuw0lqk49ujRA4888oghb3UkSqfSfvvttxuStstDcVV6O3ToYMhUeaRwVc7CVVddhQYNGqJV69aU5jYaNyJQG4UbbD438I99mbYxWaFh0Bp2X0Q4anfphPVLl+DI4pVo2LwJjrtoyRPAd69+gFceH2rWyEnaDgmGwx8XTVeRiEUMaleohIk/jwX8IYgLZScUGY7SrRpj4OCHEPSxfgUlV1lm0a6fzd0b7jJjXmRIRJMkr+3ZC68PeQp9r74aNw1+kJJWJPK0tkyuCiRHg4KEFDI5g98yO5dwSOy/gCqwKraISqQiaUyNVQ2hffv25jNrkiBeffVVs15H5CVpzHzBhs+C7KrC29Cz3qmR6lkEKT/VeKdPn45hw4YZNUj+qMHb5Hc29K5u3bpo1rw5Rrz1Jp4gGSosxVc9t0hV30+U1Kjw5E/ZsmUN0a6glCFCkLnCt8PSJcgP+SVynjt3rpES5cb2R6fJSn1WPKdMmWI+pKJL32bUJYJ6++23Tfok9RT2W/7qIyqKl/xRPohgFWZzpkVxUdx1NLhIT3aUt/bHURo3bmz8KVG8OD547z34vD7oLLIHBj+AWwYOMlKx7F1//fXmOwgi8ZdeesnEXQSlj7wojx9//HFD1DYUP9nRd0EVrp51V7r0LIlQR46vWLYc1apUNQc/hrjCzaypUib3kr+1Uoo/zOynVDJRixa+hls+pIZ4EV2yJCrVqIrH+vVFnycegUWJa9uaZVg2axre/upzhMWQXCjZ5oT4kRMhH4NIo0cPf/U1TmVkYtrHXyIs1oW2DRqhfJnyZoJHBJaTkYNNU2YxdGoKdJMephNbXcjTKRTM02WzZuPy7lfghZeeQ9nEeOhcMR1BrcmfYFDKJQmQ7kwp5SfBEG/hS6q13tvlaeyeQzgk9l9CjVbHQKsn/uCDD0wDE76lavXzzz/jpptuwgMU6UVEarQqXDUOm3zsxmE/C7Jn2xdkLqlDPf9dd91lJBxBDVsN8rcgN9OmTTPq6dXsXYc9P8xMq5tqyLBtv+WHLjVIkZgIVuNCIg415rZt25r3guwIClNkp3Tp3r9/fxMn2VO66tevb8hHJCb/XnzxRZNGxalevXr4/PPPTbx0l6QmN4qPTQ76rUuNS2Y6dts2F8nJTJfiIXNdIjL91ncG1Hx0fPKadWvhYT5GRkXgk08/xRdffWlmj9944w3jl8rrqaeeMnkt1V9+SvrSpbyQdCYzwY6TwlJcFQ9dSqf98dz58+fjyu7dcBulOIlZWoJhZjD5bE5OZfpNCft1rI4aPgmClyl9vmh3wzUkvng8x3g269sD5RvVw5W9b0Kza7ug1+B78dITw9DvqSFYtWELOvbvg7od2oo50H7QQIRQqrz91Zdw9FQ6Xpo8Gl++8R5mzZqOEd99hlotmqD+5Zfi4O5DaNv9GpRr2Axt6SY0NAaVW7ZCpU4XwU3pLpJawfGd+/DqwHtwautORCrt/vxz4cI1k62lMIqqqhDvqkH23SYQkz7bnvk7C/9k8OfBjoODPwBVZptw9CyIxNSIZS4z9cr6PqH2FkpKUYVXg7cbulQ9qaBqQJqKliqmAfVMnSmlymMqfH4D0hlNwrXXXmtOD12zVo3Tg6BIydSo/LiYSmN6frrku71796B8hXKoUq0K3aw2Nc4rAqUkJr81aGvcsqUpTlu3bjXEIVVWEAnpu5lKk8aONL4nCUWNWGQts8svv9yoZRon0m9h0aJFxh+p20qfpBTdpeopDC1BkRo5YMAAE4Zp3EoHoXhIohWJ6p0+RSfpyH6n/GvYsKGRvDQmJulUYUmdbdKkiQlL777++muMeHMEqteoTs4IYu68uaYT0LIYqcAiqI8++sh8uOXiiy82BPjOO+8YyVn5L1JWednxssvV/m1D6ZLUqTyRVJZ85CiWURrTsg/PyePIO36CkpByW3QVNOuoMo8dQ17qaeOfpB3WAF7huG3IEEpRRVG6URPc9/5b1AxduOyeWxFbuhL6UZp/6Zef0PDKrrjrpRdww32DcXm3q/DjiPcRWaI4fC43uvYfiP7PPYGiDeph2LhxeOyjTxBRsgxCipbAra+9ikvuuR3XPPogGlx6Oe565SW4ooui7bU9UPPSjhjz/SgEtO8zIQZpUeGIK13cfLFJy8w+o9Scffo0NU92DsoHs0aG1UZLaFR9mA8yyl84oXdML9/rV37rKIR/Mvjz4JDYH4BdkQX1/LpU4e3GJTVJlVq47rrrzEyj1BU12EaNGpnBePXcGvNRI12yZAliSEpl2OtLKtl/4ABqVa+OyNBwxLgjzSZkDdAXK1YcdevUNQQymGrlZZd0QkZ6Bg7uP4CI0DBWNi1oZKDUUdT7U2FEkPcuV3Q2g8y3DBiEWTNm44rLLscXX3xp1lqVKFqM9th4cr0oGhtv4l+dYSstGuDWxIRIVhKKpBIRm1RAjRcpDSLnFi1aGEK4++67zTid0i61WiQjf0RCIiQRjaQ2Eb1UbI1jSTqTxNa0adMz5G9/v1MD7w899JCRcKXqCbIj/5XfGsNSfkpSHDNmjMl3kanuipfirNnRe++516jMIn9NQOj9woULjfqv+GzevBlDSBySmJUGlZWGCERwkhQl/arzUdhKj9Kt8EXWMhNJ67fqgQh+9erVhsDe+uB97N+9CyPffxcfvkgJz5AhGzQbfSA3DV++OhwzJ0zSel2ziDmS5abjhQK0E3SHI5eEqnErrZULhLlJcJTMGY4v3AXLrW9Ual1WCGZMmYSi4WG48e5bEGR8AjTXyR/BsFD4qcr6aV/fA/AHKDnz0roufaPg4IFDGDVytKZzmS4SE92M2rgW3QcNwEXdr8SPG5YhlHnvY5loX2eJyqUREa8xMh+y/DmMTwC5AS/M1nW697LDlKqpgy9TDx8zPCVCY6JN2Z0rOCv2/wOo4qrnVk9tf4VIl8w1iC0VShVeg8eCPm6rnlr2JUmpAUjt0V2qkiQJqSkuVrKs9DQjjmtJQoBFEhEVCR0DTc9x8EiyWQiqsY6s3GxERkQiOyfbLASVP9qbJ8nMo29W8k9xOnEiX0rQGJEWZWrWUVKUJJBIEpMK3RQ83T1JQtKYz6BBgwypiGS///57DB8+3DRU+ae0qRErfbKj2VaFXaxYMSPpCFJ5e/fufWZCQjOhIo9PqdIpLrabJH2ZqAAylzT33nvvGZLR9zL12TuFK0gFlxvlscJV3tkD8SI75Z/M9VtjXbJbuJOR1CY7kurMWfgFfirOSpMu2VNZyEz+yJ78lH/KL5Go7MhPha93miTQMhMRvPGTeX/74PtxR++e2D9nNk4cP4neDz6GYjWqiYpwYv9O/EJVr0LTdug6sB/8JDWdHBLGTissKgah7LT8Qcpm2g96PB0hSVEID7rgIXlEaOW+uIHx1oLa7z98G3XjiqPOzT3gDoui6heK3LxMU4+YIIRSTAojCWnHgj6SEk1JS1/O2rViHVbMnI1+j99PInMzH3LhjitiJCv4SHYR4dBmAB0ProH/YF4WrZEgqaJHMJ4e+hcS5kJ4NONM4vV5vPD6vdi2ZhN27tqJ3rcNVIH+lULXb8JZsf8fwG5E9gyiLkF3NRw1cD2rcelSA5WZLj0Ltj1BDUa/tbJ78cL5mDhhHKWrMByiKqdtQsfYc3739VeUZLph4/KVSNl3ALGspMsWzMOW1Wtw9OB+7Ke0t2PTRgSzcrCS6lxJEucqklBeWjp2b94Ey5uHo3v34/WXXkRQlZrmhyk17dq2lXU2zHx+bcrUqWZmUerRxo2bMHfuHJMOSVBKq00KJq5Mv96JoEXkguyI4CR56Wvo+riwJDqp07Vr1zaTHUq/JBhJXXY+CvJL0qnWYLVs2dJIUApHkB3lkewLsqvLJh9B/srMLhfZV0cjc7lTeIqrTb6yp0vu7XKRe0EEKDP9lrl+22HLX7mz7Ur6ksqtuEuCXbFiJfYdOohB/fpi2+Il5jNyR46noi6lVivow8yxYxCSnovYxBKISiyCD14Yhm3LV2H2lGmoRNVf3zj44OmnsW3zdixhPi6fNwv1a9bCG0OfRKPmLeHJTMeIZ5/BUUrhaSzP00eTMXfTetSuVgNvD3se61YsxsJJk1GyREkUK1kMiydOxqhPv8D2dRuxUZI/47xw/AS40rKxaN0KlEoohg9eHYFGLBt/Rg7eGfosSpcpg29eHoGN6zcgO+M0fvr4MzRr3hRfvvE29qzZiAXTZmD5jDloRPX98Pad+Oqd93GS5b1xwRK0adUaJcpXMOeM6RQVO5/OBRwS+w+ggvm9q3BjsJ/t3/bzP1/mLSWiIBKKxsNHiW36hIkomVAUySSwCqVLwR0dgRp1amHjylXsRecgho1v7KifsXrZCnhJSof3H8TxlGPYsm49fLl52LN9u1nOkEZJLLFIPNYsX4HF8+ajRpWq2LFxM8Z8+z3io2ONZHf0eArqNWqISy691KiuGuMqUiTBqIg9e95gGrGNwvEunD77EoFImqtUqZIhK0loUkG7d+9e4EM+KYkUJPFoIbAavyQvEY3CknuRv6AwBPlt338rXNtca7+UbhFrYXu2P7rbz7a5befs34rjmjVr8MMPP6B169ZnyKvwpYkKDexLUpNkWb5CedzYuw+SmI/L5s9jQ2+GjRs2okX7djh2/BimjZuA1q3aUy3zonixEmjSoiEu7X0DgqkZOHwoGRVrVcHOOQvQ/dq+6NDnKqwbOx41mzTE/o3r0OSSDkZqXr54Lu59ciiOsm6UqVkTve+9D8nsfGpXr4ru/XuzI8vD3m07ULxMcYz9+jvc+fAjuOiaa5FCzaBxh7YoXbYsdiQfxj0vv2K2l21dsg6tL76INTCAVcsWoAHrQvKKDeh6az80bNMM62fPRdOL2mD7mg2o36w5rr1tAJZNJbm2aIT5s2ajVt2a6NrnBpwkme/Zu5eE2A6Wtozp79xxGCVdB38qVMFtFK70v41fG6gWmjZs2QLX9++HmFLFUK91c/gltheJQV7Ah+JVKuD6OweZj0fc8chDePLVF9Hzlv7od/dtuP7mvrjqpt4oz0rViJWuav06iCmZhNAi0ajdogl6DOiLVld0wg239sfwLz42R6W05tWkfRtW33xJSrORkpg6drwY9evXM2SgxmyrZZJubKlEd/u5MDS2JgKUP7prHEyQe5GE/JKUprExkZbG3DS+JSIQ2UnlsxSe8oXenwm/4DcN/iHswnHQglp7gqEwzo7nb7kt/Cy1UuqtCFFLO37LvtIjYtOkgiYClHfNmjejxJfAt1QL+X9ksSRKRCWxfeN6LJw+CxUr10Coi9KjX4cpxlMym4wPnnsR27ZslY90ZQYCEJNUzMwma99hOCVlM4ETJIkG/XBr76WlNVwkZBelVX8IypYui2XspN6kNLZlwyYEGP/MrEy4I9xwF2PHSA2zS89rEBkbjVz6K4kSJDB9VckXzrtG6OmjW3NJDEsb2MtUrmD2UIbTTON5spHIziaggx2pZupjzI1bNsHGZSsx4dvvSIz7UL9dS9Yl2qQfJjWF8uuvhkNi5xH51UcXVZfYIihdrgJasFFc0q07GrVtjQZUrzpfeRVVnCg0a9kGpalqFWOlDY2OQr1mTVG9QQNUrlULNRs2RKMWLdH9+p5o1LIVEkuVQbtLOqHVRRejXafLUKtREzShuN/84ovRsFULNG7bDmUqVkbZCpXY+HeaL0yLLASNH2nMSJVQl01gkp50L7yGSrDd2Q1bZKW7Llst1Du7Ums8S2FockCN3x5T0rihBtxPnDppxmC8fp8ZpNcEgWZktcVo+86dZnZXY1Wa6dRsqNQ6+a3w5K9UWK22V1wVN73TmJb80eSDIDVQA/kKz148rHFMSV+6NI6mxi41VPHVpUka2VX6dWk5imZDbWhjtMYo9YmzcG10JgE1aNGMEvJaHD9wEA2bNiNxkHzcYRjHhl+8RDHc89QTqN+4sVkZr+FPEThZg5fshZNQRDKS1EleOiKD5KAr/4/dD4Ob9MsYHbuPewY/hKYtm5lN+JHs/LJycuHPyTOf+Nu+ah1y0jIQqXLJ89J/raHzUvLPRXiAnRPzyvQTFp9NeeaXPUM3fyIuzX7rWcNlWm/ozfMYib5s1cq494nH0fiitvCTH80BjPx3LuGok+cYNjEIrBemvE2565mV2f7TNhXzQr9UqUkOyUeodlAtLBqfCL8vgAMHDiObKuWxlOM4duI4srJz2Ng9ZktTpk5JDXfh0OFknEo9RSJ0I4VqzclTqXyfVkAyEWZCQhKRGrUaqyQR+y6y0DiZfsueGrYauy65VzhS/+z0/BFIBZM7zdgqTRoDE2loO5GetSq/bp3aeJa/0xhPqUvLli83cXx1+HBDMlp+oTVfkvy0dEMzhNpqpVlhxUtrwi6liiwJUxMpmtVUPEVwSotmNjV+J7VX4Ull1AywZlcVF8VPpKrJDamKIlpJi5pJ1m9NVEgF1rIOQfE2BciyIt1g2YL5KFu+DGrWb4Cpv4xFXEwcut18E/bs3oPMvDTz+b3iiUmmnJdPnUtJO0DVsS7Wzl+Exu07IiwuAiumTEGDNq2xhen15IVgyewZsEg4LS+/FNvXbTBpq0iVdsXChSgS7kZcdAyWzZ1nPhbc4vKO2EEJ7+DOfUhPOYn5k6aiecf2yM5Ix86Vq3Hq1AnEFonFttXr4CZBzZk4EV4rgOqUwHev3YiWXa8wJ1IsmTIdTTu0wWbaq1qrDhJLlsDSqTPQkOS8a+sOnN5zEB6Spc7UTz54GNVr1yV5s67y7z+pE/8rzguJFW7IfxS2G92Fc5lJfwSF4/cv46l3/JOaYMTvArta32XWcdG6Zifpi17xf/Z/lEz0dJINMJqNUQs5T7KBlypb2nzXMIqSmT4yUbZUafgowZQpXcYMsBdNKGrWmsWygkez19SmZH0lWmpX2TJlzexS0aKJRsUTSamBqpFrnZsIy5Y61GAEzRoqPXqnAW0ta9DzHykLoxYW2NMyCamb2gCvWT6RRpqOZ6YdbRXSotDbbrkVRRMTKXmlYx8lKxHNlClT8drrr5k4aqZVC4pFPDoSSX5pW5DWjGmxr5ZeKN4iORGfBvJFzFqXJ/JU+Fq9r7E5SYXa5nTFFVeYOGgzvHYESFLTxIRU6759+xq7UnklIUrKlH8pKUfMbgGt+VP6lEIf41+lRg3Ek7BLME8bt22DiMSicLOcSpcshmYd2prBc0mVV/ftDR9Vtsp1qqNksZJIpAquD9MmMa/L1axhvibuoaB0afeuKEFJPalcOZOHxUqWJqmUoupfFwf27UdyyjF0790boRGRKEnpqHW7ixkfUWooOlGdjC+ehCJUcXUuWgz9rtWwAUqyvng9ebjs2mtRtGw5qpGVaFYOSRUrSOZCXJF4lKxSCfGJxVCc4bqpksaR/EpQtdy1cSuq16yJyg3qIi4yGptIrNXq1UF0fJzpgLXQVyhcN+y28WfjvKiTdkKUKLux/yuoYgm2/T/q7lxCafJLLCcKx+3seGo8QWYeVh4fLyaO1YWExoovc6VV63sCAQ/NKPL7qb6xl9THRytWKEfp5BRJLA8V2dOfOJ7CRlEcLqooiUlFER7hMmdxJR9NNgPNmVkZiI2LRVx8EfrjNYQk/0VWiocOz0s5lmKkFA3IS2rRth4RoBqoLjVgvdeyA5GCCFATADITMYgQ/h0UpmngvLS6XVKU4qAtVQpTiHJH4vbbbsNTTw/FFd264oFHH8GmbVuoIjU3XzgS6Wu6X5KW/FPcBOWZpCf5rWddIlapljKzZzG1J1JrwrRSX5A9QfHXJIQkKxGhyFlLReReYRWGbSY3Wos25LFHceedt5uPELP0aYPqGMNsRykwoUw5+ELDUb1Vc8RXLQ9P0MtOpyTKU6KJICl4SDBly1fEqlVrzJjn/j17MW3+QmxctwprZs/Drv0HMX/8DCxdsRL+jDyqamGoRiK3Ql2oRdL1xUZh8/at2Lh7FzoP6IPutwxAZIUyaEQpKiw6DoGoKNS+uB1aXnmZGc/SkdRwR6HBZZegXseL6Z8b1Vu3RMuruiOanWHN1m0RUawUqtNNgBJ6kO/rdWgHV0w8qjdrhjgSMmUe1G3fGqdJvnsYLuJjzNePwhLjkHL6pDm/rCBbDez1fco3u7z+CpwXEhNUiZQwu+H/K6gyqgFq/5vWHWlRpFQdwa645wt22Lqr8aj31jiNCk5minthBHwefPLmCCA3C1HM/SDvaxbOQ/Ku7QgjqYXzfWRIEFrJtX3DBnOCqRkPofroon+lE+KxbtEChLFRVEhMwM4N61FK0+psiFoeIAlBexClDol01DjV6NT4KlSqaFQxjfUIYWwYip/UMamTGszWgLskLLkTodn2NYso/+W3xqN0t4nj30H2NCYldU+buzUmpX2lI0aMMGSolfNZlAR15M0bb72JpSznnIAXccWL4efxY82n+XOZNxFsXApP+zo1PvXdd9+ZkzM0qC8Uzm/7LqlSdUwngUiFlEqo33pvx19EqkvkrbGvb7/99oz7wlAeKn8k4U6cMMmorePHjTNStGb7QrPyEJKTjaAnh3kVQlUtf1wuTNtxMrNw55XXYcm0mWaNVZtW7ahSlmBH5kNEWDiiw2PQsF4jFItLRG6Oh1JZaSNVlUsqi5ULFyDzeJoOOzLbgCwvVb9q1VGXUmLTRk1YNRTXUL6XIifZi/YYf0PBLJ58+TDfPERHsrJuphw4jBu7dscn77xvPrzCWmb8Z4bwvT4WE8p8Ytti3LWMjBnCd/InDOWpxl/Tpy+Ok/DXrV6PjKxs3DvkUUqexY01fUJPh0iqDQjKN9WvP1JX/huctzExidISy6XGSES3K03hhBY227lzp5ECVOnVONWT2wPHNn6r4v0eCld4Qb/tsM82t3G2uSpoYX901146Ea4auchDZrYPsqXKtX75CkweMwYzJ0/Bnh07sZASwKJ587Fr+zZ8+9VXWLVsGebOnMnfO9GuTTsMHTIEKYeTsZg99diffsZpSmAnSSQTx43FAfbgy1atRuu2+fsqJTEpXpJAdIlY1fBsiUTxsS/FXYQk1UzjQ7a6qHjb6dJluzMNkhVSdgU7ff8Kdv5JRZN7bU6XCqh8UlnqRA3lVRJJWAP1FSmdXHtlN7jZgLavXY+LWrRGUmwRVKxUGemZ6WjapKmRDkWqIkPVHa1nkzSmnQCqG1KPpbLqWcQr4pRKqTqn8FSPJHkqXEkLIm2pmQ0aUMUiaWuxr3YUyL3USeWhxr3kTr/r16uPpUuXmE/Z9ep9I6KZv32vvgYjHhmCT94Ygffefhvff/YJTu07gDYdL9FeavgyczD07sFo1+kSVGlQD0nqKCjdVK5TCxWpesZQ3atYqxaSKBVVqFUDpakSVqKKWbZ6VdSsWwsl2QEF2OlI0jNH/Sjbmf8BSukuUwasi7xZZBydmJuf7QUqvH7rF/NfboOUyo8dPIznnhqKBHaE3Zh/0nVmTpmGchXLYfmK5Yh0RWDLxk1GWj9x/IQRHJSX2jFynPkbHVeEHYsHTVq1NGsND6ccRVxCIo6fSKUmkIKMtFSjyqsDtLeKyb06xz8b523FvsR29XpqdKpwhaHMFuzGpEtnSakyaUGk3uudoHd2Qyr8/EdgJ11u7HD0XNgP26yw3/azpAsRgKbi1bhlbqtstqplu9WJCibOrHQ/f/sdoiPcbARuVKtejWlbipjoWNSuUxu7du6iuH4a9dnQT504iXaUUsaOHoUKFSuwZwzg0MEDVOeSsJPk14Kqlo7XScvJw3U39jLHNNv5onEmVSI1RO1dPBsmToynektJJqpgyt/CadVdsNNtw37/W7DdnA17r6TGn+xyFWy/ND7o93gxc9p0ZKWmo2hsHBKKJpg9pTr+uNOVXVghfo2bLU0p3+36UNhPwc4L203hZ6Vbd9nRuWoiOY2xqWPUmWgazFfe2W5kT+GYciZRGN/kD5t/GM2va9seh7Ztx7uffQovX86cMR1TfvgZ7oQELNqzzRyrc3DXPpSuXJ5qWJz5NJokJRPVsFBzAKPO8tLUgNKmbWUim1CXPnT8M5rR/xIk3khJYnLDpOmUCWqljAf9Yf3S9xbyx1Pz45efflpW2pVuOmKpM+1eeCg9HdqXzM6jKCWoROhDxCtXrcRu1is364GOo65UpTJ2kNzV2ahu1K1Xz5xxdzT5KKrVrG4k+JioaNbhKmY2ND6hGDZu3oJIkjo1bMSR3FQP1TlKWNHkiMYq/2ycdxJTr6oeUKql3YjU46kg9U4FoQqnSqZ36sVVkWRXUdc7qU56FnGoMerZvuxKLui3nmVH5KMwRaKquOqRpVJIarG3ndhxsf3SO7thiKykOsqdfXqD4iQ/ZdeWfPQsotHUdbjbBVek28yiK966tJ5HBKcBeakWbtoJo3qhr02HqMGwwpnKqcF9mumjFVKlY2PiGbYIkyREv1VpFW+7sUka0VIDNUTFT2lRHPXObrzKY0FpUHxlrstW85V3trQrM9ud7oLSpjTIzM5nm8RlZueBIBKTuTohOxw7LoXvcqemTM+NdKDf+rZhvvSRb0ew/VAcBNlTXGxzwb7bdgQ92+aCfiutkr60jER5pDom9dy2W9jNGbfSsRRmqAUX43RDm/bm83ibUk8yjn6WWwCzfxyDB/oPwL3PP4NbHnwAy1cuR8P69RBFcs5OOYXtK9chOzMDFevVQY0mjczn4txUTfPSM7F84ULk5OWgREIR3DnwNizZshnp2VnIO5GGSrVrYu2mdTi4bz/atG6PYuXKsE4FcGT/fiydN4/1zI2WF7VD6YqVzJIIy+fFYkr7e/cfRsmyZXFJx/bw5uZh87r1KFuuIsrXqobUI0exaMYc+Bnv6uxMtbxH295Uv5Rm5a/qifbfWsoCEq/Jbz4qd3VoJnOHecX8F42yw/WThDWTrUkSQXlbOO//LJw3EtPUvdQBEVUtitGq5HpWQiX2K1pqgJpt0tS4qcysLCYj2ZA1W6UMUm8gu3YDUIZJVZCaJP/1W2MdmqIX2Slce/2PMlSX/VsNUY1VkqF6H5GUyFaNURVd4WomSvGSZKhw7Uv+KFyRhxqyGqvcyI8sEqaKWv5rD1qjBg2R58nD+vXrjFSlfZDmwEJWDPVWyg/zYQzDl9p7mYt169dQFI+n3xpwp/8tWuFwcjIOHqaa5v/1kES5Vf5pG5Hyw84bEZzyQGNJaqAao1CclU71llK5pJpJulRjljtBZaJGrXSI5KVuaZxJ75XHIkr9looplUxpVnjyWyq/xq9ktzCJKV5nww7Pjq8d9/zGYV6wcbAB8J/M5X9h2O5t89+yUxhnv9dvO952XbPjobtN0ubOsjSnnjJIbaLW9uqeVHv37NiFNemn4dNEBP10sxG3SiiBGEo6Y2bMRBPmxRdjR6NshQro0qKtWRqhNV0ip8eohva95y74WRZtqlRDmfLl0KRta8wY8wvrXSSWHdqDpx59BJM//ILlWAYnM9PgIRG5XdFYefIY5k6ahAf69KIEG02hL4hT7BQfePpp3P3ww7iyYWOcOJSMxJJlcfjEcSTFJ+Cjrz5Gj06XYsB9D6Jb3164oX0bVCahRYS4sJll+sz776D/PXefydezoazTZIspE0LWtH4s/wc7aeURH/9VGfxZ+OfadB5gVyhJGGpAksxEFKo0amA1atQw9kQiGpOwG4a9eFED0rYdNV4RkXoJNWxtOlZFlC6uMCRZyE81PDVgQQ1aa45k3yZRmelSg9cAt8hFEAkKatjyS5Va8RXZamxFUNwUpsIW6SaRJOvVrWckKs1KavbQNBC6TU1LNZ+Gr1OnJlyUwnJIeEYSVTNQBeA/2QsGQxgfnZSah9i4/FMUDiUfYhxI9CRWrb9SukXcGutRnBUPpUfjOxqLUp4ISr8IXcRjmym+SpvyX+YichGW1ACNX6kzkH9yK7u6RPwyU97oCKJc+ikVUHlpv1dabPyrCi1/dMm+LtUF/ZaLM64KOdc7+27s0W/bf/udUNje70F5KagslR9Ko1Rxm7iULypL+W/CkhvTTEl6fM43k6pmQ78oT7oi4S4Sg2zWo9CwEETqw8QUft8Z8SYiisbiq6UzsDD1ILzUveb+OAruPGDBlOnwM/1fTxqHFz99H79MHI/UEynYu3k7yZLlFPSZjdpLdm3DdX1vZAfIDsdr4ePhL5O8fJiyeQ2mrFqGEHakn74wHP5jGdjDtDz05FOYtW0j5m5YixtvvxXhLpKz/AsPwdL5cxHqtzB5y2qM27MBD33wGho1zB/isfP17Mukkb2s/fsMgQl81Lhcvr2/Hn8LElNi7cak8RsRjhqSrdaoR5cdkZiIQsSixqZKpsYrCUN3EZOIRZVO9uVeDVHbQ7QsQBVSZmrQapQKRxVQEpTcS+qQHZnJbxGBSFN+qGGq4esSbNVV9iXliHTtSq8GLGlMEqB+16R0pIYuMtE7mRv1SP5ERKJ+vXooXqKUITMjyZwZP8u3IzNB6W/WrLmJ/779+0yeSYKKjoo2aVDeiDQVf6VFeaA4FY6f3CiPtE5KbmVH9hVPu6GqQ1D6NJgtFVoSlz3oL/8VH+WDSEpxkl2VSQ3mUY3qNUx5KT8VlvLhj0BxUJo146g9i1OnTjXxEVRmei8onjYKmyks/bbTItju7Lolc/sS7HeaYBJM3vOd4qGy1dlkkiCVb0q7DROOKIz2zRpXecfX+qyeIJuBoJcWKSEz370s6xCq/trho3fvf/U5tuzZjTqVq2HPsnUoGRWHzJxMhERp+IB1lO687MxCSCxHT55AkHlshiLoPoL64bPvvGXG2sIjoxiGH8dTDmA7JeWuV1+NqNLlkVC9Cp4c8jg8VEd9AS/KsZz1XYD7e90IKzsTtw2+C1kBfeOT6aKfrdpeBB/T2LVpW8wYOQp3DOyPem0bM52/5vXfGX8LEhNUcexLFUaXnlXJ7ApkV0ZVIptM7Maly5Ys1JPbZmrMNvRbbu1n+a8KqquwmeyI4ER8kuxUyXUqg4jAhuwJpkLzst1JatJdDUiIIElpHEtQw7CJRHYEO575zwVpN6J4vplgx093+SFkpGeCVRBbWHk1m6RTIKTKyr0aou3/2eHYaRb56G6nQ+8UZ921lEXqsi6RlsxlX52FIClJ0ors2jPLkv4UN61KV14pLoIddzuc30PheIjstf9SZfAw1SGdMaY4fPLJJ2adlw4x1MJTHY+tD5AovQpHZ5zpgx+Ktz4AIkLUjKfc6xwxlaWeH3vsMaP66oRXDeAvWLAAb775phnQ17cNJIWJvDQjZ6/ut3cVaGX/VyS3N6j+vf3W2xjy6GNITU+jXKa8zm/0+duIKHVnZuEYO4BiiUUREuGiEOY3JLSfUmuFosXRtmwNvHzXwwhSLUwPt5DNLOjSsweSiiXhksbN0aBkOfTr2RstOl6ECrWqw0vCUnem5QsUoYwkpMMWdeKERZIsUbosApY6VnbAdWqxD/TjVHYqZrGOXH7NVVg6ey4urt8Iw58dBnZpJOEA/F4/6jRvhimsPwkBF57vdysaFi+Lg1SNVRYXAv51zTpH+HeZ9UczUxVZdguT3dk42+y3/JY/kubUGDXupjEzqayFCdWG/DMm9FbvTB/Nnld2zYB0iNQOzWHpTb5FfSnnH3s5vZEN/V/gh/n7R9hh63+tvldSalFSbNS0iZkhVeOXJGsTnWC7KZzuM/6clRZB8ZZqLH901yV1WZB0JWlFBGaPuUmilT8iehFDtifXLLS11XdB98JkauP34qRhAo3NqRy6du1q/NJaMBG1DkvULOKsWbPMSn17TE+Q+i+C0kGIOhFDk0GjR48+c3KryEqr+rX6XjOSSoMkUnvBrSRTnbwhCVB5KOlW25dE0JKe9V7r23Zs246MtAw8RILNNhLpabipKhqpTGCrcpFgvv70E3h8XvS/8w4E9V5/rjDc3OVq1K5YCdO2rsb3GxYhNMqNkla4OS7nwL69OE3ie/NDqpLzZmDH8cP4YeZUeZj/EV1mk9adkalMTRFZxsTFI5wS86E9+hqShYhAKGZNnkrVk2TqD2LimLF465uvsfp0Cu5+7CH88MGn8KXnmfgonSsWLYY/1MKojSsxettaFE1MwhfPDmdsfi2rvzP+FiT230BSkRqBxmx0V+MS8ehZlV4o3GD+KOwGpwquRqQGLAlE6qCtitiSjuzmh5FPWjJTPdZl1E1KL/pghV8XiSzHS/Hen3/2+69xE3mJ0Hgv8Ev/8meFfm3kgvw3d3J0UkIi9BXt3JwshLNhqDLKT63HUl6IYBRP3U28eOn32ZC5bUd+2B2BVE6pkrbUpffKc0m2ymdB9mTHR2lN44jKo7p166EYpTNJboK2Nilc2ZUfgp1/9gJTjblptth+JylMZCIiE6QmK1xJhbKn/Y4KV18sEskorwXFXVA89H0BrR+TdL5//35zgKHiqPxR2apjkn+qPzouW3mg9Nlxk+Sn/LBVTIUnclP4XqYpmqqctgtptb02fXsZtod2B3frjsFdu6FzrVp46/EnkFSpAnrcdivrh+oKpWCWrZ/EF8EyPLJjN7586VWknk5FMjtLX44X3jRK2JSy3nzhZdx7403o2+Fy9GzeBmsWLDKTPVJZFSeyV37NYT6XLlseba64FPNmz8Y3L7+G1x99HON/+gXFK1dmHmfhoZtuxgePPoV5Y8Zjw6ZNiI6ORAjLN4vu45iODxjWgCu6Y+bosVg5ayGysvNQtoq+bv+P9e/vivNOYqowduX+Ldjvz7ajcR5VLklKqlgiETUGFbBUTOH3/C3s32/Zsd/rUkVXOKrAatg2QSg8Q1y0n5Z6CkcOJyMzPZtCOv/8oeyZXUiMYTyCoTh99ARC84I4vPug6R0TYjQwnx+WOfmA4ahfVQero4kt+qGBYIGx4Jv8Z/O/AiS5FS9dmgQRwOmU08aNlz2+Gmgy42HHT3Yl9eljsProrMx/Jc9/hMw1rqW0HjmS/41MqeVaqKhTYuVKpFo0qShyPHlm03JEfJxRb8zyD0JZqRMRNGuWnpH/RShJIvnrnygV8FKeKiypmzpvay+lrsNU1aTCKTx7TZLsScrTPkhJWHov0pI6J3Ot8pdqKUnL7tBUJ5RukZfeaYfAjTfeaFb1SwqTBKa9mlIxdYy47GvsTeu9VbZyqzjrWUMJmonWR3ZFtCJREZuOsJb0FkNS8/o8JMwihpy8ARGahalzZmPqrOnYz3IoX7Uafpo0ERFR0aYcs5kPGnuSyrjz2BGTnudfeAmdLr8M+44ew/hRY1Ctfn3EJ8Qj+dhRHDx0GOt37cAOqoND7x+MKHcUMlkvvKFUA0HV3x2JHKbbE8zDY8OeRyTr/csvPofPPvoIfjeJkPeaTRuiTtPGeO+9t3HbwEGYNXsObr7zdvayLoS6I3DKk4Onnx+GjJxc3DHoFjz62COmbK+9rb8p0wsB53WJhdaJqafUbKO9jEIVRNBslyqPBuslCem9Kr+m6FXZ7IagJRZ2o5WZVnLbSx00UycVQJVe0Kp/kZ4GxtVby63ISWqJxnYUpuIl++p5FT9VamWRGoqeRZga+Jb9oylHsXfffoobbMpuF6pUqIJkxtljedGySXMEab5y60Z4s3MQE3RRzaQUFxGOlo0aIycvFxvXb0QUG0eDxg3NGP6ONVvpfyZqNKiNBOaLmfGh2pnLxrN61SpEs9I2bdbUyG0+y4+jh48jee8hBCiAhIbkD/4r/RqQF/mu10GJvCtfYkgOpUqXMqqaJFVbRdy2dZuRtLToVgPyZolFVrZJs6bQNWOqAwDNTC5ZNpuVfuWGVQhlvOrVqIViRYvDCgvHuvXrkMe8Cc2PBoqQ7MymbkopzajubmRDVAegSRaNZ2rcrSzVtIoVK5gN7bt37jIkIbVYBGpDz4q/yljQs13WMrOrr8zs37rb9uz3MtNvlaHeqRxFdNoErjGvRx991OSL8k2SnezIrS65syVLO25hJC7t6VQ3JuU9lCqczq6nDQUmixS5KIGLdJgHOq9L54MFKL3p9T6mNzXttJFcVQcyTqajSHwS+nTrglPJ+zBjwwaqG/Q56MfrdzyA70f+gDXHDiM8kh2p0kZP3Ow7QjSu5Waa6K82oaewQ9Aq+6LFktR/MvxQRLLcclLTzVKexJI6rjz/y1EaU1W9C9GEhN/CsSP0n+SXxDqkhbQ6BeVCwHkhMQWpTNTMlchBFUwVW3f9FlThBVUmVTz10nInchH0LPuqdPYCS1W+wu7tSmtXQP2WPf22K6nsyR9Bd73XXe81AyqVR2qFpDuZS71SDy5/BS15CLImaPWQi2qdP49hhGgRa6T4hz1nEFlU+eIzWMlcbBTFEhBlMRzqhH4f84HSjY7JCVC6caXlIRDPSk/iiPRHsadkvPheyy38uex5Gb47jM3Glw2fJJ2EEkgPuMxMVhQbSGR0lEm/mpKghYsmfUyL0qy0KQ+UNlv9VN5pIa7ioDTJTi4lqRzGWY1B5CVzlYaL6dQWmsxsjQFpkJpVx8/8jo0zs63pGWlMv9dILdFxsUyf33xlKYr5lUepRSvdtUVnz678zqJZi+am4ck8OzfHSNLqdJTHUvns8lZHpnKWpKlxOXVQSpfGqtQpSU3ULLLiKj/0W9B7mdnlezakStqkpfE8lbfCVxiSxv4VFDflnyhNvisr7IyXmqffer946WJULF8B5cuWM2OlxhJf6jHfnepAKKVpvqFBuxq1kX38KIa++jKCkRFmUepP736MAAll6rqV9EOExTqijovhaC+l1qrpvK+QgrprJF7+iTD9rGdpp1KxYslSqtjXmG1KZn0Xy/THH34wH/2tVKESy0HqrqInt3pgHPn/mUT9jZEfz3MMFa4ahk0G+q2KVLjiqNGZAimogKrMutTIBNtc7mUuv+RelaIwedkEJnO5scPTb6FwOHbF1CXIX1VoqRYyU9j2bKepfPztdkWYD29o4++Lvfvilf434bXeN+PlAf0x5vVXEEUpp0x4JG6q3xT3d+6GKFPBGPcQqi0MW3vURIfejEx0KFsGy2bNMKcBUCc16qVWQFO5NJuf3ewlZ3z2NW4sWh4DK9TB4117IJHmxYolIr5oglmprYprUsZskrQQQXIK1w4A/umucTo3zUQcupRnrgh3/qyqwmP8dCR2MaY7Pp5+0r7OOQtnntIBn32IZnqjLDeevLY/7r3iOoSRlBXPmPiiKF6qpNlLJ59CXaFwxUSZxhvBdGocSUjLTGfG040pB/Ig1dGoqPwlHYIOHFSnIWlZ0rikZZGWnjXAL3NJUpKUFX+VqSRMEZjGvyTdS6rUCa32LPbZUPmpfBWOvjepMTN1WBq4F1nadn4Pdh3RRzZkyxwayPzRszkXjpeKcfWyVTh66Ihs6o2hBP1f0EXTISmHjrwh7DxIqG99/AFKlC+HEa+8hhFPv4Qv3vkIrTteglFzZ1Hqo306DFJt1afS5A9le1N/JDmdOp3GTsl8+pamrDf0O8IS6dGAZe9nOXz17Xck+QwFbohMww35BMb4Kd75zcugcPKVF/8qP84nlLPnHcqcwuRRGDKzM0/PqrCFUZisbLs2wdl3wfa7sH9C4bBtMrNR2J7M7bBt+7p0zK+ZX2et2v3LRGybNxdbVq/F2kmTMOql4fj06WepaoahaIWSiEzQhAOlHS+rmI+1hXe/X9IR48AetkKlyihStAQDFnGwMkpy9Gpg2UIuq2WAz7M/+grFy1XE63Om4+ZhTxl1RZKaZt1FQJpACNBP9bZSEXy5XrOi32IYZq8d/8zsqNoP467tTiJLDxugn+8DShOdUkg0A9UmfiTrIEWFcR+8j5WTpphK7yPphJYojrgyjC+zRXVfM2EBNSK2BGo58NGdh2qvR58NU/wYSdnLZbp0FruOYc6iBLbGfFRkpTlzXx2DyExDCFLrRVKSFpX/ym91KOpYVDYa8NdaPrvz0ro1dYZ6LxITSYmYCpfj2dA7qdPaGK7JBM1eKgx7sa0kPUlrIlF1jhqf0zv9Vly1GyOLYSiPdMlc8UhNPcWcpv/KTKY6Nzcbp1NPG/VahxtK+tUXkpTZeZ5clokWaPtRo1FjTF+1AksoGS7augnjFszHPc89gyiqh6x5yMzNQsqJY1Tds1i++bPcimNmehpG/fSj0ViyM7NM3DIY1zyGkUjSv7jjRUyHxyzJST19ilKyD107d0al8hXNUotTJ0/kT5Lpj3EU+SvflTdS85UX8vPviPM2JvZ/CsxBf04GBsUm4sGfv0Dj6/rQLAtf334v5v44CZ+fOgK3KkJCJHICJF0Sj0uf2SeJhce6aKZeEIimOuNlIwwLo3ThY6/qjoIrhxWdBJ1FKaxIqBt3lC6Lum0vxv3ffQ5PJCUrL2kpzAfPKY9Z/BgeR4IJklVC+C7EZ6QcS98tDEgdJdmTCL3eXEM8VkQMQkkiPqnIiSXMWIs5Wtkv4qM7SmwhlPQYUfbQXvQpVhxN216KR8aNYpwoNWspHO1mx9AePXRpLC0kB6GRTE9IEYRIYnAx3Gw/dCpyWBzNw2OwY+M2hpmJxk2bwEdpLTMt3Uw+SNLSmJkapSQqkZZIQWQlQtNAvRYeS+UzY2okOl3aEqVqrEsSWuEhBamiIrXfghqnOj+db6btZfoqucbkRJj33nuvkdIUnk6N1RINfatScZG6qm9aitB0BpniJhVXY2z2NwPU4BVPSYfyW36KEHSGmsZURWKjx4wxa9Ek3SvdGpvTO9svrYErzjzXpI296FpLQ/TtAkmnipN9Qq4mZbQ+TpKkvptpdwCyp7RovZvSpvV1yjN9G0CTIjfffLNxp3iKrDXWq8kQfR9U+ab8VKeiz+kpf1Umfzf8KnY4+K9g9wBSH/TVx1zqBpJ0EBYFLyWTiNgouKk69m7UBA/e2BcxrARjhzyFniUr49qkirilRj0cnzsHgbRUdKnGSr9qLb5+7mU8eNFl+PTmu9BXdipUxqq33sXDHTvAk5mKDdOmom/NZhgz4j1kp+zFfc1bonf56rixRBW81qMfwjw5+PqJofjomt5Y+NoHuK0lK+xDT+Kxes0wavAj6FuqPO4pXQWLXnwVPcpVRs8ylfHl4IfgCvVh2tvvo1eFKuhRvBwGlKuG9WPHw3vgGG4sUxcxlOq2z1+ALsUrYsf8hXiqW1c82qs3zf0Y9fBj6FW2InomlEX/ag2xl40zJDsT7911H7pXqogrS5XGPQ1bwEvVqjRVzpMuqoeUL/WtxPiE/M+/qZGIGDQBo8kETeJIsrJh97f2vTBsMxGP1svp0uyipKrfsy/JWnctgJUUpllLLZgV2eidFr5qsa3sTJw40QxZXHLJJebbAKNGjcKUKVPMEo+LLrrI2NEMqMbgRECaRdXGe0Fr7bS+TRNYSp8Jm+QpaD2e3onANKsqctHYnGZlRTZPPvXkGb9mzJhhJiDkv9bBad2cyF5EpO99isxERELPnj1NWkSmkiAVpk6QkJ1+/fqZcCVpSVLVekilVf5qL6xmpJXvWkyscLRjQ/7Ij78jHBL7H2FUBhKXFepHEaoN373yMl686jo8XLMBFo3+BU//9A3fB+A6noq405k4NHc+JrzzLgbcfRc+mz4BkcFQPHntDQg5nYvYk+lw5+Ui+mQaMtduMR89fX/hVORR/J/0xTd44fPPERUTh1oXt8Vbk8eiR9++GNL9WuQeS8Wn82fiha8/wmoS3HevvITAoQNYNX0mvvvkM9x53/3Io3pzbOd2HEg9io9mTITPk43pY0bhy/mT0bZ1Eyz68QecOHoY7wx7Hvc+9QTemzkOpcuXwNvDn0VkxWL4bPFchLsiUInS0y/rV6N6wzoIOXUCWanHjOr880fv4om3h+O7zetx+aVX4Ym+g7Bx6RIsYGN/dMiDmLhxORpQpdESEBFLAqXK/ZTI9h88gO2K14EDhjjUsDTpIClJEonUGklUJq8lKbLxqyHav+1LZpJURBJqiJJ+tOpeKtLZ0oMao20mSUMHbYqI1OglRelQS4UjSUZQfBQPxVsqqqS7O++809jRb9nr37+/kdJkV9A7bVVTOLZkaIdrx193e5eJ0qvZUZGHvliusMyMMCE/FabiICKVfbmTRKijjbRERISjZSdyUzhM5ans22EK+q346RI5yb6eFY5+K08EmcvMjrPuf0c4JPY/wx4n0FyRPrgah7iSpRBXtQo8YS4Mf/RxhPgsqnYaFPJh3sRx8LKed33qISRd3BT3f/EhfHk58Bw/iVDLD81a+lxBBN1huOXdt5FQrw6y46KQbYUhump15IWHIoyqXwn26q6YWKTv3o8r+w9EfLMGqN2jM2LKFMfWZUupOgaQFWbhs4Wz0ar39ciJCkdulBuPff0Fijauj1Sqm93pLq5+LcTXrIIoqqA6E37G7s1od1dfJFavYFaVh5zKMONXcdWrII8VOUgVN6pCaViUMHW8dpHQEKyeNJXkGonm/fsgvEZN9Hv7VXy5bD4q1qkLT3YOPn/xTaxdtgb3vvMeKjVuYj6336hOPRR1RyP5wEEjjUldkiojIlBjloooCUDmIiI1LhGM3ShlR+QhczVsSXIiMZlLHZU0J5VKZCA7hWE3RpmLPL799lszmSAJSCQo/0QYGl9S2JpJlUSirUdawqI4ShKzSUZSo1QyEbDIWG400aAJA3uP7G9B8VB6dIkMRR4KRx8gUTo0MSGi0sypvsaucT77Yygyk10RtSQsSZJS+2xp6WypSWEpvborfhq3E0R2ykfFW3mmDkP5dnae/Z3hkNj/DEoCGhln4VuIwNW9B+Ghb7/Cc5OmY9jI73B0/QYc37kX6WF+eGLCkHs6ixUnltJZJEnLjYS4RBZCGI6mHDaqadBtwe/SAHwB2GCj8gKID+b38FobpMWIWhuWnZNrPn+fWKkK0kgMJ8PzP+4QOHoK4f4AdJKAOVudhKUzpcL0xYmgZkMjEE9JKNKvkwzc8AZYwUlQoV4fJr3/ES6uWQe9GrXHtqkLUCngplrIyp9Db3xMJntmD/3VqQcRJOnoIFWj9CyUjNRm+jBztpmPDTKyVHEUpXr5zuRpiKXK+tKt9+HhTl0R7qEnmo6LikCVRvXQun17Mw6kRivJRY1P6/ikskmFUsOVtCFiEVloIF9SgxqwSE+NTVKKPbMpN1KV5MY2Mw2YnYPmX0we89IaL63bEslpfOtTSrmPD30apcqWMm615OSDDz/CM88+hwYNGxr1VASmMa/nn38Bl116GXreeCNGjx2DRx4bgq07djDc5mYd36OPD8HHn3yMq7p3h4t5omPAFWZ4uMYvFXbBUp8C6UjPUgdH/fSzUR0zMjOMCqq0SNXUMdjXXHONWaArlVIqriQkEbzWREr1FKnqK0x6ljQnyUn+2s8iKt2l0upDw5I2ZSbylIr87rvvmg3v2umgzkJ5rLIQYdoz8oLM1ImcTZLnFYyMg/8VQcvy5ZywrkGYNfXtN6ycQIbl8+Vah9cstXqyxR6ct9DqHeWyHryivfXtnfdYfaOjrUB2luX3+aydU6ZY/cNc1oF5c6ybWRyH50y3vn5wsHWHOybf69MnrH6REdZ9NeqZ33eVKGm9flNfywoELc/JNKtXRKT186NDrPScbCsvO9O6p2w56/E2La1Pe/eyekZGW/4DR4y7dwf1s3q7XJaVnW0F8zKsPny38pVXrVx/pvVRr57WrfEJ1trJP1s3h4VZa8Z9bfkzUqyPB/a3BtSoYFn+PCsj12vdEBtjPdf1av7OtYK5adajLRtZ97VpZn15y21W38REy8o6bXlys63svYett++6x8pKPmQd3bLJsjIyrINTp1k9Y2Ksce+8ZfJLYCPLf/iLEWRe+YN+Ky8YsAK+gOX189l+xzjoz+sPWDk+r0ysgN9n3XP3vVaux2PleH2WPxCwKGUZ+5TOLE9enhWUP16P5c3zWHlZuSwPuvQGrCD99tFeHsMjUTI8n+ULeK3cAN3Lf7/H8vjyjJ8BH+0wXGOP8aD0Z2VmZpo4kSjOXIKJJy9KjhYlRvNMacq666676Iff2JkzZ4716quvGje2H3pX+H72sy7Z9Xq9xm87DNnRZfuj9/Y7+/ffBY4k9r+CPZIlgcdjoQhlnFObNmPfhMlY9OpreLFHL4TGxqNU7cpIRCQSKX1dfvONyKPa8t0TT2DPjGkYdvvtsCIjkFS5LNLlHcWFUPbeUt3yvZcU4UZAq6qJICUrXR6qi66EOJSuWx/Tv/0CxxcuwsavfjRbnC7qdT17e5eR5oLhkj/yzNectW4IZotQQB+PNssz3OytFYZmJnVwnlaCly9RFinrtmHRtFmwKAX6T51EHMOPCqVKunM3vnj4SaSs34aiOSGIyAtH5743IY1q4/dPDMX2mdPxwtXXYOP82fjkxWdwW71GWDPqJ/iLRMJHqS80LFrJOLc9OdNqgvP5kZ6SgmB2JvNCyxNoKGmVcpKLqr6Xamhq8iFKxlRRYyJYFgFKm1rXnj9mxEZtJBOteDeLSykFfzz8dXz9xts4SbX+9SeeRtqxU2ZvpJZSaLExxWFTP1zM1xWzF+KNIc+YDdyUZYxaLV1IgqnWmAlS70gW5lnxsyUqPUvl0wyu7JBIzP5PqbaS3jQor10tGrSX5Gmrj3KveI8fP948y52gu/yUHU1QSLJT2gTZl107bF32+JkmDrTExP7m5t8BDon9j1AFzUc4YqtWw9zFyzDi2Rcx5vsfUbxeDbw6Z5J2JMNbpQJQsQJKtm6LPq8Px9JfpuDNAXchsWxZvDB/FgJUx4JVKiEsIRERpcsivFZV42uQlatIo/r0qzZ/WQivWglRJUqyQoXAFxqCF0ePRrHaNfD4LbfjzdffQPuBfdDl7tvhqlQekTWrw8dGRKkARSpXQXh1+kkiAgkuoWlDWFT59Fn8WKpvFVpfjPbXXo/YJo1wX69b8VzfO3DrI0MQjE3AktnzkR3Ixm0jXsfxkCBmL1yAUKopFuPiqlgWpVs1x1NffYE5c+dhBFWdkMRovDVzAu59+SVcffMAfPzMq3j05tvR7saeuPKmvkal+zXf/nrkN+pQZJ04hU9eeBHfv/22+aqUyEkEpqOd044cwefDh+PTV1+nkR+vvvYKoiK1/kyTCvmEq0auxs62Tf/0dSALWcdPIPvkCbi0Qpn/tLhYOyRctKvdCFoHpnVhLDC6I+m7qd4pZHqpuzJC67K0h1aLjuW/YJOIoPjrWfs+J02aZMhHY3j6VqZUy86dOxtVU1uotJVOJ4qImDTGphlXzUBqB4TM5ZfG2kRKGuPTJ/Q0EaItejLXs5ZpaGxQp4BoplJjaPJHY4Mam9OkiXZDyD/NkNphzp0718RNJKj7uYKzTux/hDJPFTLPl4NIVjRLB82ZTWt8585B3rEsnDqRhni/B3F1qlHiiaZ9FvJx9ti52YgsV5pmEZSKgohkUVhyq1Xc4V4EKLkFaO7y5iHEG0AgKoK9eP7G80A4JZpwNiSGE+pLx6kj6XBHxyKuWCT82vMWYMWnm9AwF/LCLESy8oISgshSs6XhAQ/bl0WJLhIRbECheX4SJqUHbzaO7jqIpCIk0wqlKKFQgliyENUvaoGYEPbWtKfFuxrs13EzVjaljmgSGpt0eIaOtMmFFRPN9EQglA1X37YPO52F2VPHwxPnRqXqtVBXg/t0QVmBV37v/1dCZSTZJvvQUXxHEvOH+THgmccRX1Jn0DPPfXmYNXIkti1YSsk5BvePeIV5wfibPj7/Mn5IihWhMCsVd+R5KFk9bQjy4VdfIMuxHElYYcx/GhG0aPbVahExX2vzACUuyy0pWeXMf5Lo2NGYZ/6JZASFpyeVtW2m884kDWkmVOef6fRdjekJGugXtCdWZKQJCy0x0ZiXBvE10aCJCI3/aa2ZFvXq2CIRnyYlJGFpXFITBCOZF5dddpmZIJG/IlbN3orERFoKXyRp723W2JrC0MSIloDYktu5gslqB/89TPXif5FuNtxQF3J9rOwBVfoQszn7q5ffxIblqzD2l0l4+8VX4NMK8pAwBEqXhJfSUg4rPvtss4las5lekmA2y9+jxaShQaN2ePUxkdgoNh66c7H/52+phi7qhD7+DkTGIr5SBYSVTKBbkijVUe2xsyRJsMVpe4mPrSoQxTiy8flIXgGGazHOepfHhhyMpsrKMP0x8ShTrw5iKpQ1i11Zg3H64HFEZ7BiKqYip1DaZfoCIly+z6aimBviQ14U1dy4oiSJaBJkOCVFEqg7BN6SRTBh/Uo079gJ5SitSs2yKKF4PX6zdUgNVRVfz5rhU2ORFKE1UJII9Ns2k/SgxiOVRg1PKpZmEfVbd0ELN2VPOJZyDPtpR/6HUIrUoUjaLTF31BSWm1R1SkHMs90bt1CNp/pGnhKBBPJyMOuXsfj2/Q8w9puv4clOZ7w97ET8WDJlKj4c9jpmjp0IdzZJGx6cYJy+/+h9ePzZdOzB9mUr8OGrr+FLSnb7VmxAGMPUh3F//PRLxjMdEz77GEfWbcTK2XPw8SsvYtbPPxiyktS2afkyjPzwPYyhdLtn00bmtIXdB/aYrWWlSpbClEmTzdfRNXGhhbg6ukhrykRcIjZJSRqc10JXSY/KG0lyN9xwgzkoUqdnCMoT+yAALdkQgWmBq9RU+SX/NfOpZ00yaBJBhKa1eMpr2dXkgspGdxGmytKWIM8Vztt3J/9PQhINK42GnkI8Xkz44mu0bNWSalQP1G/aFJuWrkCVOjUNcezevIU9sw9JiUVxcPsORNHtTlbYiBwPYovGwXsqFbvXrDNHEmvG0c+KYTZLU2rYv2Ubju87gNgi0cij/f27d6JkQlF4sjLNNwLzjp4EcrzYtno9JYEA4mNicPLQQfiyc0xF82akYfvKtWZMp0hCLEIyc/l7NU4eOGQaibbB7NmwCamHjiCheFFKl6EoXqYMpbQ87Fy8EqnHTiCxDFVR+pd++BiOnjiMrF37UJJSZUC7AoJUu+jGbDxnZoSSJMf+Mh6HDx4yDaMIe3ypHFqXpUY0btw408NLEtAHddWrSwKQOiMS0+ycfmu5gezKnlaga1xGywE+/vhjow5pTEgr4Hds24GDhw8aAtNSDS/zYDPztlKpkli7ZDEbYQKOHzmFph3akchDcZrpXjNnoTlaOyUtFW2vuBzvDR2G1B370ITltof5PXfiFHS49DIsmzoNiyZNQ7XKteDJI33v18kPYajKRr584mS0ubwDFk2YiEUTp6J0hYpIionDwvFTkJGdQSHViz1LVqFpx1aY+82P2ESiyw14kRQfg02Ll6F2vQbYv3EzJn79DRrUrWPOFlswYYpRNdM9ebjiiitQv249JFM1LFm6NMqVL29OYNFxQcoTreTX4Z0iEc1KavZWap6980CzvjpMUuqn7OiSFKYykEKmvNICY3Um+uCMpC0RWseOHY0qK3u2xCVzhSmi1E4AhaEZZBGd/DqXROZIYn8i8oV+9gwkHn2hKDc3B6VqVWbv5MMJFv61/fuiaFwUPn/+BURZXswfPxZTvv4aq6dNwZgP3kNYFnvot96lqnkEP1FdKELVZupX3+Lkzr0UD/KLatr3PyBl1064wgL46OUXEE3pYu6PY3GEksTYdz5CbMDClO9/NAfgUVTBmE8+x4kdezDqzY+xaOpU5KQcxsjXRiApgX6PGokTW7dj5DvvIYu9aV5GBnaT3L579S0c2XsA3pxsrF+wBFNHj4E/M5uq2Bs4xQa0Z+NGTP38K2TsO4hfPvqcaloK1vwyGRnHjrNC5Y/3SJwxxzTzUUvkdLTQY0OGmN77+++/N+MnamTqwbW8QOqOFmtKopA0pml/SRNa7qAGqYahxieJQcsdJEVorEbkJbVJUtnAgQPN78uuuAw39bvJrLwX8Z1OT0Pp0qWMlOPzB9CxW3dzasZOdhL6mPHqxcup/kSgasOGcJGEjx9JwSmW1w2Dbkb1pg1xXa8bEJLrYaewEuvXrESx8iXR/ZZ+6HZnf/gjw82JElIFoyjF5eVmYdGs2Shdvgx68P1lA3qh6VVXILZMSRK8jtBhvrhCkRPqR4maVXDTI/ejdefLKCn7TbrXLF6MYsWS0KhdG3S6uhvKlSiN9UuWo8PFF5nvMUh16371VebEW6lyIp477rjDdArKMxGJPmJj7yy47bbbzLIJLTvRMgrltaQz5V+nTp0MuenLYVIzdWl9XJ8+fcyWKamckvJUTjLTchdtSZKZ1E0tiZHkp45Jy2REdvL7XKqSgkNifzIMkQU1FpVfsXV8TmZaBn5i7zr6k0+xeeN6xNHStjWrqbJk4cDWLWxIAdRr1xTVmtSlSudHyrHD5oOsOzZuQiRVN31yXgPEooRjew4g7UAytqxeBy/D0ebja/vegHE//oAKlcuheKXS8LuANtdcgaZdO6JopbI4QLXMcoXgmpv60IcgIkl0a6my+C0ftrGnrtOqGVauXY3YYkVRq10LxJUujjWrV5hTNpp36gh3HpVHEoAn6EH7fleja++rcJSSXW56BoqycTZnhfZHRpiN3X6N8YTnz8hpHIiKqlGTjqeexKzZs3Ao+bA5SVWEJFVIg9NatySJQsSmgWUbIi65Vc9v9+5SbXSXuaRKNTZJDvqtdyI9jfno7Hw1Pq0Fq8bGtlPET9Vb41ql+FvxXjx7NlVLPzauWocre1wPKyqGhGshOy0dMVStP3vnfQwf+hw+fu89M9Z18v+xdxUAVlVrd83c6Q66YejuThUDxe7u7nx2Pbt9djcGNkoI0gjS3c0MTHfH+dfadzZeeaC+9+tDdC84c87dZ3d8e+1vx9lGxpmTR0HbxOi1tFneJ0U8BXZoDUuHVxmFXVRoOOKS6hiBpcMHhx57BAYPHw6f9Fu0o3IMCgpFaFQsEBJqTkIJ42A9mOxd5/LnZ+XhyXsewGP3/ZMsNx2ZuTkMw78wNsjnZ/tiuWLmUtoLGjJ+9NFHZgguhir9mRiqBlpisdKhiWVpa5T2Rdrht4boyn8p85VvOkBSglEKfJWFvmsgdqvZTx1M+dlnn5m9plL0652G8yrHRx991KxVe+edd4xb+asy0/VHwwmx3xkSXB4rl77uHRcVg/RtqYiPS8AVV16N0EpWvAogLCIa/Q4+BKNOPR1nX3MN8lh5a3whRo9Vxau0ogqxdeqg+4jBGHnqyehAum6GkvRfmqnuQ4dgyKgjccGV1yGBjUUCQ1+LlgCR4jiYjdnMD2gDNi+PDVUzmezK2YhDUDexIYYcNopC7VwMGDGccRmCI44fhenffoMVP8zCmeefidPOOx3zZkzF8gkTERpGf2qqoM3e5qx3NiSPw9hg/q7Q2g2/pluzRCYuFlJ+q7Hp39VXXoWY6BgKbA63aU+6EzUMMQttLtb+P7EpnZyqYZM2NIspaJgiNiF9jvQxYhJiZtLrXHfddWbWTQtBdYm56fRWMQ+5HUHBIeG4Zu0a2j+ZbEXbbSg0YqPQ75ChyMvYhVwOOUvzi9C4Q3tU+UIZfy3iZVkwz667/x7c9eyjuOahu3H9kw+hx+DBTAlZBtmakqk9sTp+XAWj00xKQlT2HirJqGpK/B90psxCNYfrKKs0DJXWaM6Ld7mRbtH/T1MPVaihH/VTmuGmJx7GzU8+gqufeBB3PP6wf4ZT+UtbugQJbjFPLZ+QIBHrlGASAxWr1SyiFgVLoS/hru1VGp6rA5EeS0s1dFdnIJYlhqt9pNpLqXzTEF8MS5f804yowlEnpIXHYmHKcwlGlaEmAnRpI73KUvHT9UfDCbHfESouVW8NqULY4PoNHYHpkyaTba3A4u+no6q8EtERMcgtL0Uoe/p1mzbiUzIone9VoyX4mhCoDEb9uo3JxrIRER2LJYsXYvM6Mg1WXR1kU69RQ2Rk5iImPgEff/qpGVJ9+f5nOO3CC7F51VpkchgYxaFnztpN2LpwOXK3paFFqxT/uiX6EhYTh02Zu+CLjsaSpcuxYv5C/Ouu+5AQFYd+Awcgc91mPHvnfeYLzoOGDUZOVqY5TqcqnI0/KAwbZi/E3IlT0KxeY0QlcohUpcbHFFM46nS+CIZdzXh6UqSzpWpiQr+1Ar1fn75IqV1FryGH1jjpJF89S1iNPHQkmjZpanRTOom2RcsWpoFJqSwdjY9Mqm27dubenkKnQcOGOP7EE9CZ71uRkemTd2IqXbp14ZCqi1HYD6Eg0zApgm7MTKjZVVCNToyPTuz48F8vokGThohM1qGXFCwUUBExsab8Fs+ajcjoKMTGJ+KlF57H9l1piIqNRc72DKa1CvlkyFrXp/PegslqqxleVGwChWQs2e9mowMLZf68/OBjePzue2mHTDKY+UKK6mMvI4GnuVn9pvRCdTjzLzEeGdlZiGLZR8fGYeH8BXjljdfIbjVEo1CwEkzgs3SCEuDKSw1HxaIkPP1LQfzHR0kPZk/y0G9dgpirBJmGoILciHVJ8Eh/po5Es5/STUrXJgEpN/pauhiYhKTqn+zZ7VCCOiZ1Uv8ruCUWfxC0CSmkuhIb5i/COtL5Fm1aIZwNqS6FUF5hHuZPm40ENo5BhxyEZctWoB6HKPXYKBfO/gHd+/dB+pbtmDv9BzRp3QLDDz/UPy3PGlzGijNl3BfIz8ml0BlElhSOwtwCdBoyANs2bMS6lRRcyzagQbNmKKUgad6hDZp1bo+Z7IUPGj2Ko9Jq7FixFgsmT0OTNikYcOghyE3biQWzZiE8KhpDKUh27UjFinkLER4XhUH8PXPyFAw6bKQZPs4cPwnxHAb1P/wQFHDIsJIsR4Ji7uQZ6MqeOTIx1mzp0VYbnVemBrG7pzQ1TX8kkm21q+2pGVcJPA2b5dZC1VN+VJDxBIeyAVLwSCALPgoscRhDbXSjmRpPCBtTtbZdseErHC3nkP8FO9Pwr/vJcMhudO79J888jw0r1+DIM05Fl2GDsHLmXHzJIdEdTz2Ot597DptXr0XdpLqo4hCxlAzpxvvuwqpFS/DlW2MoXMNRSUGmrxzpyPEzzjkLL7/6Cv7x4H0oYSfz5vMvobKwBMWsCfFx8Tj5wnOxdfU6TGde3vrgvXj41jvRuFN7nHfVFchgx/PiQ4/gnBsuR2hwKN56/mUk6vsMFdUcSpei6yHDMfyE0RR4TC3zR8LZQjosCZ8qxiWQ+ejun5H1D0MlgHSXmYSMhdwpz2QmoScGJaYr4aSORf5L0Gn4Kfd6J/sKU3bt0F7+q8ORf+qUZKZ3tvz+SDgh9keBueqxMVfrXH3bwkyTEh/gRSPpZ3Q0sYrYnL2lMQYLvqqGDZZDGh/baiWHcTrrXAslZa+SQsicwklfdSy2Rz/4VqNICo1Kc1bZmw8+gUOOPwYN26YYd2ryGrpwkGmWZoRRCKhiKThPflE4Knqq4GY/H+OiMGRHseco2LiNInsozi80Z+InsvdVeoK1jKKoBHkUqvqGYaPmjSlsQlBSXIJyNoAkDlPku0k+/VEadsPkEf2gaTV7eA1XOolBiUUYF/68kZAqpX+zps0w3wmIIYtMZvixyYk/eVibv5UcBmqWsv+A/uYUW5kpDWLB+i7A1vWb0KxTW1RpmJ2di0IK5jCysNDYaPg4RC4qLEZyg/rYRdZVlJWDwow8+CLI/Hr1QEhkmBkOq4PJIkNt0ba1+fJRKdMfn5iI9Ix0tEgh02R8axjerq3bzELj5i1bITQ6Atk7083hhU2aNcfO7dsRFBOBhg0bMeM9ZKftQmz9ZESGR6MwOwcrFi7GTnYuvfr3R6M2rVEeVIM8DtWS4xKMsAAFuMrLpFp5GCAw7N2+F6wg0Tv73rqRPQkoCSeZ6bJ2A+/WT+ve/rYMzJrLTH7o+X+B3Z2kw+8HU+QsPyn1WZxGOKny80nqW3NpQaxXE4pQHWBYxYKnsCkL1iZlLRRkI2YFqNTYgQJB5/BL4FVT+LCa+AUW3Uk4+nxa4U3/yFKkq9FzdP0ko3D2kSUoNB+HUPQYIWYTudaMya22oPgFVjD9klLap2GN9iMFVGLxKB/jr2Fidmo6Dh40GKMPPxzz5/5gxEMQ2Wb6zu348pOPOGz5lk7FFqqQumkTZkyejBoKMq+q0kwMaAhWU13BuFcwXOmS2GgYzueffEKzSkydNIFMRK9KKVflNyNNvzQ0XfzDXLz30svYsmIVxr73PrZv2YLFP/6oXthvj/5XcTjl4+9J335jlnhUlGrNFsNVvpn8q0bLju3w6aef465778E/H38CmSXFmDRnJtasXQdfTBQSGzdAMVnfm++9h7Y9u6PHQcPQddBAw1J9zEsJfe2ySOnaHWUUJNF1ElG3VVP4kuLQJKWlOQKatAbB9KtRp3ZI6dyZAizKuEugcGzK4XBQRDgatWtLVt4Entgir+SmTeALjzCbw2PqJqPfoQebLyLVT2mBndkZrBM+TJ82zRxPJNEUKFgEK0CqahmZFSRWmFjBJEjoWMEj2NlEa99C7pRn9lmX3Mm+7GloKTNB4ctMd9mx5v8LOCb2B8FmapD0sbX1QmZmMaUaKOtNfl4+4mLjDSOqYKP2kX0FsbLq3HZNx6uBrly1Gt06dWRl0gc/WDkobHQEtYZMa5auQNvOHekph1tVUvlL6LFS8ialfhUbr5hGPIet0hVJaU2HpmLSKwoX9qLyU/FhmKYqBPM33bIWMi4UwqqcYmtsXP+4/GrcePstqNOwHmZOm4n5s2ebbTAP3n8f1q9aY/RYsxfON18+eun5F8yJovpO4jPPP4crrrgcRx09GouWLCHb09eXorF65WrcftvtuOziS3Du+eeRqexCVHICmpN5tGvSHK+8+DJad+6Aux58AJedcx6Wzl+A0844A/qWZX5uHiZ9Pxl33n23+Q5l185dkEp20zolxSjyNfxMJZt67vkXzWmq0nG9PeZ9pOdlY+Kkibj0qiuZNyV44t4H0P2gwUanlBwehTYULtVMb3pGGlIaN8caDgGj42LQuEljpHE4um3LNnRieSxZtsTM6J5+2hloULcB84lMiSxLnUISh2ErVq8yyxfq162Hzdu2YkfqDvTp0ZvZG4R5C+ajTdv2qEeWmpGbgzS++3HuXFx8/oXI0hltxUVmMkgzfOEUgJrt0yr5esl1jAJew9iVy1n2bduYZ50yoVlJnfChZytEVJ6Bd1MHVcZEoJAJfL8nfu2dsK/3/yu4xa5/EFSs7A8pwNhvUnionHXpt4RaBYXCh599gtVrVplvQr737hgjmNavW4/YuDhsWrcOi35cgDhWYu1vy87Kxqo1q5Gdk4XExARMmPAN1m1Yh6ycbGRkZmH61BmGra1Yshybtmw257C//f77iI6PNR/mWKQJgk2bsXzpMnTp1MnMKGVzCKhILV+5AivXrMVODlfmzp2HVA6LNrHhSd+1dNlSFJeWmlXgn37yMY498XjD8jJoV1PtEyZOxLMPPoiWjZsY9tigPhvtxg3o2bs3Bg7sj+GDB+KxBx7AR59/jldfeAnFFD5jvv4KaRu3YCeHWxdSuK1evgwPP/E4vqFAXL50KdauWImc1F2IYNYVUAgfeczRRmfTunUrJDaoi8yMDIw+7hgkJySgS8dOWEaWVs4Gv5YC/8V33sbr/3qOwiIYV193HQp27cLUCd+hY8cuOOjQkZg2Yyb6DRiAJg0bI5xCazp/Jyclo6CgELGRMfj8sy/QuWtXfDDmY8yeMYv5H4O5P85n2YTg448+wYD+A8yRNfrUWuq2HejVvSciIyJQUVaOO2+9DU3IqN6iUNVEhJYc6BsGCxcsQCfG8yume8KESejVqzdee+UVxMXF4xWyy2OPOxbjxn1t1l/defud6EE/333/PVNWQwcPwQKmry/zc/acOSYfnn7qKbMG7IknnzRDSy1NkXJdp89qzZdlU1a4BAoZPe8pdH5JCP3au196/7/CT9zR4Q+AdDr+y5/VKnRSdl76ynNlRRWyMrLZ269BYw5jNN1dQ8aVS0Gl3riEQ53Va9aYqe9UsgBV4FWrV5tp7IMOHmmEizpD0fq27dtg1pzZiCJryKA/7Tt0Rsf2HRATEYOli5fRXw+p0rvExBn9UFxkLApz8vH52M+QToGhLxFFhoWjTUprDg93IozD2Ewyo4iQMGzh0FAs7upbbsRxRx6FC04+DTVFpWhFoXLrLTdhwEHDURYShM27UvHRp58gIioKO9J24GMKvQcffgQnnn4abrv5FsRR6OjL02zZZk1SEIfNWn2+dv1GPP7Y42SRETj3osvQqWcfHDL6OORp2Mt4iWOSM3KopckCsoxw+kEh9fXECZi7eAHKQznMiYtGpT5xpw9fRoWaXQZhkdp2RUGodWZkhBkZWWYGMzs3XyNM08lUc7iqdtirRw/07dcHmRy6MRQz/NWq/207dyAxKZ7PW9GvX2+05JDxtjtuQ3KdZDNzl5ScZASmOpCGjRqhO/3Zyg5Aa9e0GFQMSdt5tExBi1IL2aF07tSBQq4t322CPr77ITsb5buU5/o4cUrbFCMcpEaQIl1pbUqWJWW6yl5sS4uENTMpN8OHDzdCU0PJwGHi3wVuOLkf4FeOwuz+r9QXsllhyyvKEc+hpaa7xcw0Ja6FjKrE2gsoJiRdhIYYWqmt7SJa3S7Bpw/fZpGdREZGmS/q6JuXCUkJ2EVhpIamyi/mFB4ZYWb32rZuY76+XadeXXwz/lucffZZWLtmnRlSbd++DeEMs6y0jMPQOBOmTidt2rABdARNdWmJEcpeqGYJNTYGwtTzs/Ho2wISwiG+UDMMFQuRiig8KgbFZDpanqAlGfKvmsM9fTk8TI2U+aHvU2rjdBiFVnlVBar1NSh6G6H9m2KyzDf/BAFD17CY/pvZMT5Xk9UqjTJTZZb+S7pA/XiTjCc3M8/M/sYnxqPPoIF4/OknceJJJ6GKcZg5fQZ69uppdgK0aNYcb7/7Dq6+6mq8/PJLyGTejjrqSESFU5ByuKhz8LVOTQs6L774YrP1SQJKAkTlogW2OqteR+NoCKv1VoqXliKoIxJTkj2te5NdnYOv3Qs6W1/CRyvtn3/+ebNWS4tTNezXWrp77r0HR7Hz0OfqtPVHi1q10VoHJmrlvOqBBNrrr79uwv4zsKP/Jdxwcj/AT8NhhoVaVS49h/YsalGiLgkwCTPdtZhQlVSNzF5yr5Xqdr+cjowpopCooIBp0zqF/iUhPioS9RrUQyLtx8bGICzEh3p1k3nVRUkeGzWfc/NyOAxJQlM2gGSyjQj607BhfSSSHTTisFDK8zZkWwkckgaT2VA6GEGm2UfNAWgJgyYhKmiuxb3aExocRmHCoZd0b7IXSgEgwRNCBiTldo2YFJmF7GnRrPyooTvp3yQIzYZ1XiFmSQkFFu1IElYFU1hR2MkOx0saqBs9l3R4waHhzNQQeArfLFjVWjBFw4eOnTujtLIadZgeDSfjEuJVAEbASMhrG402pGvIN2/+fIw+6ijE087CRYtw2eWXYdyXXxtmpQW0WkSqryxpsajyX7OgKiN1MOqY1KFoTZtYl4SToEW5cqOTJXRihE5W1TBT+w21AFWfqTPbjRYuNNt3xKa0kFR7ErU/Uc8Szep0tABV4UpgaQ+pFgWLlalOyK6Epez/3eCY2P8Yyu7AntJkfq1ZYFEYO/zp5xY/4Sdz0xYpVyQiqnDxWefglttvxYa164xgFHurz4bbtm07bN+6He+TYdx4+21GKf7qs89xOHqw1qbi7ffeNXsOi4oL0aN7D3w3cRKaslF+wUZyiLYTcegnRfaO1J3Iz8nBsRwaVgb5p+IVAQ7kxI1M3MW6bPoUPxNzE1HKGt7JwexPCjO9DABfKK3+wRBfyi/+04JZTXzIOkPUJCthfVHajcVa/2SuN4yR4sF/Wn2m+Pnhd2PjaONp8l/v+F/6NumjtFXp6KNG+72kuZ3ts27tcgRrLgQ+m3IirJnuFvotFYC+IfDcc8+hR8+e2LB+vRluShjZuNiw9sSe5vZZ5sLe3PyV4YTYgYjahsUm4n9mg7rwtNNx7kUX4NmnnjYbd1/+1/Oom5SMm/9xKx66714cOmoURhx2KE7jMOqhBx/BA7fdjp79+6KkphJ3PfQgbuIQSkri6268waxP++TDjzFrxgwcfsQoLPxxrhnqzJg3F69+/JHRj2khqxT5iohOhv0Jv16dfma9Fhoh/qfY3XjN358g0z2rtV8QUqgxr7T0RUJVZlYg6K5LQ1QJHDFhmUvYaKgnwSPBpWe931NQ7PnbCrnAeMiddIFibNoeJYGl8OTWutfw0wrCQNh42mch0N3fGW44eaDC1F0/k6ghGystrcCRxxyHjPQsNrQwVHBY0qVrZyxavAj9Bg7E4uXLMfCgg1C/YROMGz8BR1GYpWZkoke/flg0fxGHXFU4cvQxePud9zBg2HDMmD0HLTn0yS8qxuCDDkYkh7URHGb26d+PYbLxaCmGoqBnPvx0+RvWL157+7c3e79yWegp8BL+3S7v/CsBsfv37nd+c13SAdp1UIJdriBY+/v6HQjrXu9smBJs2gJ02WWXmWGj9JraSK0tPpph1LE5GlJqmKqtPRs2bDCKfKkMBOtP4OXAPKZU/3mX5XDAobqSDIFCRcLMUBpzq+HvCqMs15BQinYaIUxf9Gb7UoPS9p3QMO3brFJrM+6kR5KC3q7YryJTEILpTotbJQkCG/ZPUDXS9e8swuEn9vTtt98aIaV1X1LEa+O7TosQA5NeTLo3HVyoNV/6KriWc0jJ74TWvuFq3F8AGhZVBVXD4zjQrO6XElyfBwsJRzVfBvlCERIagaDwUGNeoRk9H4dHFFjlFGBSsGvHgJbL8xfNg1FcWY4qH1DhI9sL064BCjDakTDcO9TAXHX6JYhVaQZYH94dN26cUcrrEEHtU9RZ9mKAGnJqmKnhrD162nQ4ATo1h5/D1bq/AMSezPCOl2FJtc8SVDV8JyFUHeo/WUNLLMKCQxDOBhMZFoowHXWt4ZMZQml2L8R8zFb7E0P4OyoiwrAEbXvRYtwwPv/ECPYl0Bz2Bs1Ca1mNjs7RyRqa7dRZXjq/Xs9iX9pWpLsWr2rjtY67sTo5h73DDSf/Ivi3YjRyxgobC9r5f5S2G878/yBGZYeFElr6IIfO4bKTB9KTqcOwzEuCS5fK1urDHP4dTog5OPwPYZvbngJJ5tZsTzv7cuPghxNiDg4OBzTcQNvBweGAhhNiDg4OBzScEHNwcDig4YSYg4PDAQ0nxBwcHA5oOCHm4OBwQMMJMQcHhwMaTog5ODgc0HBCzMHB4YCGE2IODg4HNJwQc3BwOKDhhJiDg8MBDSfEHBwcDmg4Iebg4HBAwwkxBweHAxpOiDk4OBzQcELMwcHhgIYTYg4ODgc0nBBzcHA4oOGEmIODwwENJ8QcHBwOaDgh5uDgcEDDCTEHB4cDGk6IOTg4HNBwQszBweGAhhNiDg4OBzScEHNwcDig4YSYg4PDAQ0nxBwcHA5oOCHm4OBwQMMJMQcHhwMaQR5R++zg4ODg4ODg4PA/hBtNOjg4ODg4ODjsJzgi5uDg4ODg4OCwn+CImIODg4ODg4PDfoIjYg4ODg4ODg4O+wmOiDk4ODg4ODg47Cc4Iubg4ODg4ODgsJ/giJiDg4ODg4ODw36CI2IODg4ODg4ODvsJjog5ODg4ODg4OOwnOCLm8JfH3j4eITNr/t9+XGJf/u6J32r2R8CGU1NTY+5/JShtupQ2+7wv2Pe/ZGd/4z+J2585HQ4ODv8ZHBFz+EtDHVZQUBCqq6tRWFiIvLw8FBcXo6qqypj/px1aoH35UVBQgPz8fBQVFe0OS9Bz4KUw09PTkZubu5sUyfyPhPxXurOyspCRkYGcnBwTZ/vuQIXNv9WrV2PQoEHw+Xzo0qULVq1aZcxtnsteamoqpkyZgmnTppn8D3z/Z8JvjU+gvS1btmDy5MkmbSpfBweHAxOOiDn8pSFilJmZiVGjRiEuLg6JiYmIiYlBVFQUrrnmGkPOLHn6LZDdsrIy3HXXXYiMjER8fDwSEhIQGxuL4447zryz9uw9LS0NnTp1QoMGDdChQwd8+eWXxvw/Cfe/gcjhsGHDULduXTRs2BDJyck49thjsWPHjj887D8SwcF+sSWSaYmlngO1fkrftm3bcNZZZ+GQQw7BQQcdhFNOOeVn5f1nImOKU2lpqSFX27dv312P9gXZO+KIIzBy5EiMGDECF1544Z+OXDo4OPw2OCLm8JeHtFHShAkiT9KiqAN/9tln8cQTT6CiosK8+y2Qu5deegkPPfSQIQRDhw41REwI1HYJtsPXPTw83DzLjTQ4fwTUEdvwFc+bb74Z8+bNM2GnpKQY82+++Qavv/46ysvLze9f6rz1zr7f824RaOeXYO3teSm+9jkQezP7NQTmt9C8eXO89tpr+Oyzz/DFF1/ggw8+MGTcwtrbEzZcG4d9xSPwfaAd+7w3872ZCSJeDzzwAFq2bIlmzZqZumnf7elGUNo+/fRTc3311Vd4+eWXTXr2tPdLsP4GXnsi0DzQnq69ld2evy32ZmYR6MY+B14ODn91OCLm8LeCNGHXXnstjjrqKPP7qaeeMh31b8XXX3+NW2+91RCdq666Cueffz5CQ0Nr3+5/WHLx0UcfYcyYMUZTdNFFF5kOWwRUEPn8/vvvzfMvkRFdtnPXPZBkykzkQdOyIroK59dgO1Xrn6C7fZZ/dupYYVnz/xZyL2IjLeDRRx+NRo0ambAD47E3yJ3Cl4ZKWkWrddsTsmfTYp9lV/EXKVd69gwj0K59Z9OqyyIkJORnvwNhw5R2VVrY0aNHG43nb4HcioTbfFa52bD3Fp41Cyx7IdCNLqVb0/QlJSW1NvzYM/17g/WjsrLS1CdpLQPj5eDwV4cjYg5/K6jDaNGihdFotW/f3gj9f/zjH5g9e7Z5bzuOwLt9nj9/viFf6mBF5G644QajDduzk9pfsB3XokWL8PDDD5tOrWfPnkYz1q1bN9x4441ISkoyab7llluwdu3aWpf/DvmjtWVKp7R4uu/atQvjxo3DkCFDjJZN2kVN9WpaNiwsDK1atcLzzz9vOvhAKP/kn9Zrya00gvJPmkiRxQEDBhj31j9NHYuItGvXDm+99dZv0t7tDerY77nnHuO34vvYY4/tjou9LBRnpe3ggw9GdHS0iaPu0qDJvZ579eqFd9991xA0QX5t3rwZd955p4mr7IiUKz+UzyL98kd+iCxpLZeFDf/ee+9FRESEuaQRs3FS3bJ2lP8ikZ9//vluM+XdxRdfbMJTOM8995xxZ90HYufOnXjkkUdM+ci+wrLlpt9KnzRst99+u0nPnvls4/DJJ5+YeOj51VdfNdOjGpTUr1/f+KNpepWdnuvUqYPLLrvM+LcnrP/Kc2n+OnbsaMpb8VC+yR/5ofqgqWXVGweHvzTYKBwc/tJgZ+D17dtX0t+jkPd++OEHY/7BBx94devWNea9e/f20tPTjblAcmUuiw0bNnidOnUydrt06eItW7bMmH/88cdecnKyMR86dKjHzsWYB2LHjh1e27ZtjZ2GDRt6X375Ze2b3x/Z2dneaaedZsIi+fAmTZpU+8bz2Hl7N910k8eO1byXPZntCyRe3mGHHWbssoP12HEbP0899VTv66+/9rZt2+Zt2rTJGzt2rHfooYcae7pIdL2FCxcaP6qrq81dUDn069fP2GEn65GgeCQvHjtbb+LEiR47XG/NmjXehx9+6A0ePHi3fySTu/M7sExk1qdPH2OHpNpbvnx57Rs/SOC82267zSNxMNf999//s/hYqDyaNWtm/CFJMfEhaTLlpjwgsfWeeuopr0ePHqa+KO0CCbl33nnnea1bt/ZI0L2vvvrK5ElBQYFHsmvcfvTRRyZu8puEybvrrrt2x0FpIVn2Fi9e7M2cOdO74IILdqf5mmuu8ebNm+f9+OOP5r5ixQqTHguSQe/ss882ZakyefLJJ2vf/ATZufzyy3f72aZNG5MOhZeZmemRoHlz5871SAC9Jk2a7LZ37bXXekVFRbW+/AS1l3r16hk7JEzmnpKS4pHkmbJQfnFA41144YWmfPVe/n7xxRe1PvyEwLqg+vL++++bvFCelpSUGL9Ier377rvPW7duXa0rB4e/JhwRc/jLY08iNmfOnNo3nnfvvfd6HH2bd8ccc4zpDPYkYepUR44caew0btzYdLgWfzYi9tBDD+0mWg8++OC/ES0RBUuu1IHLjkVgmoVAIubz+bxLLrnkZ2Q1EJWVlYb02LwUQdqzMw/sfBW2yEZOTo55t2eeqzMWIZBdXSeddJKJTyB+DyIm4iAiJT9EDCdMmFD75t/zQ6iqqjJ+7O1dIALTs2DBAkNkFUb//v3/LR2CCIjiatMbSKz2FtavETHl/RlnnGH8UtpF8hSGYP0L9DctLc3Ufxv+7bffbsIIRCARE8EaN25c7Rs/Av175plndvsl4i5yKlg7M2bM2N1uDj/88H/LE9nbWzwdHP6KcFOTDn9rXHfddWb9kKD1X5rC0VSMLkHTUJqO1DEBmjphZ2mmmdh2zHtr78+A7777DuwATdy0m46dr5niCUTTpk3NFKWmmDTlJ/vsFM27X0qLpp+UT+yIa01+Dk0tab2SpnsF7VgkATHPe4P8O/HEE80UmWDzXHHXpWkpEo3da59WrFiBrVu3muffE8qzDRs2mGelz66jE/aWH5pqJLEx70gQdtcDQVOh2qG7fv16LFmyxEx3T58+3RyzoWlLQdPCduNIIGz6LQL93Vs8fg3r1q3DDz/8YJ61+P/qq6/evWFkb1A+axpQ5SJMmjTJTE3vC5qm1W7UQCieNt7KR7UXQVOjSncg5P7yyy839ZPk10ybkgiatYyaipQ//026HRwORDgi5vC3g+0sdNc6Ga0X69Onj+lYtcZJuyItnnzySbOOSdAify3Olzvrx58FWq/z6KOPmnVcghZOq6M74YQT/u164YUXTAeojk5na2mNnHW3L/xSmq251vboErSG6bf4aWH912U7YK19ssRP6dHC+d8T1dXVZlG9hcipJUy/BSJkOr/r+uuvN0eEiHjIDx0Zcuqpp+LKK680RP/BBx/8WTj/C2zcuNGcGycoH7VpQbD5G3i3UF7b8lN92nPhfSBsWe0LIqx2EKB81iXYMBWn++67z9SRV155xawd1BrMk08+GU2aNDF5qbWD2u26r80SDg5/FTgi5vC3g+3o7b1NmzZmIbe0M1rgrueZM2fivffeM0RMmiNpe7QoWwud5U6dsPBLndF/C+uniOEvwdrT5oHHH3/caO2kmVIHpsXjWjgtornnpcXjOnvKds464kKdojQ6+0Jgmi0UfmAcpQWzC6vVoQ8cONA87w3yT521YNMhM1smgkiiCIXQunVro837PaHwVfZWcyNNlspfUJzsZWGf7V2aROW1dt5Kg6djJFRXdG6cNkJIK6aNE9K0/tquRvkZmPY9ERiP3wLllxbMCyKx0igKNgzd9wxT6bflJzJp3e8N+4proP+BsL9tOqw2UYvzdQaatGLKN2nOdMTK4MGDMXfuXNPuRGi1sN/B4a8KR8QcHAh1POpQRbQ2bdpkph81nSOtgjoFER0Rm/8v1Pn8WqdqO609ic+esH5pN9ubb75pzHRwqc7Levvtt82Ow31dsi9tgzQ56hSl9dOOwH1BneQdd9zxs51/gp2m0yGkmtbdXLtL7owzzjDEaV9pFWnTzkCRwD07bUHThdI0SQsmzYqmrSxx/D2hc+B0DIQgwqTzuITAONk0SMs3depUE3dBcd+xY4d5Fuk8/PDDTX7YcrFYs2aNIUPC3tIqiBSKlFhoWjBQE7Qvd/uC0qQ6LX8VRxHtwN2HNn72roGHNMMiPCKN2vEYGJ/fE0qLrTf2t42HNGU6fFkDIO3kFNQeNeXr4PBXhSNiDg61OPPMM826KkEdp6aT1Bloyu//SwJsR6P1QeoUjzzySHMy+p7XoYceinPOOWf3+qrADn1PqDNbvny5OZ5C00haCyTyouM5fgs6d+5stH/SoileOl/sxx9/rH37c2h9kTQmIno6oV8d9RtvvGEI6mGHHWY0cFpvJdKkNWg6CkHYF4FQmPokUf/+/c10nqZ9RRBFBnSEhI40WLhwodFWSRMprYjc7Au/lagoP+0l6NNIIqU65kPER9O00gRpClrT1CJmSo/SJ5J+/PHH7157pXQrD4WPP/7YaG90Jp3e66406WsKMrfaxn2Vp9LWo0cPNG7c2PxWWWjNlo6J0Do+pd8esbInAv20zyovTUGrbigPpXFSHRbx1JEe0vbKb9UXpU3mIr/du3c3X35QOe8rrha/9D7wXWDZ6Fl5cckll5hnLQnQ1K20iSL53377rak7ah9aE6iyOPfcc39znXZwOBDhY6O8p/bZweEvCWkyRFi08F5TUVokvrdpFxGbfv36GS2MiJgWEEvLI2IQCHUytnMRWdNibE1NiVRIK6JONdCOfquTl7/SQElLoWeRp71dcte3b1/T+Vg/9gURBWmhRMK0JkxrbKxW5pfc2vdt27Y1+aN0yJ20ITpzTHGWdkRaM00PahG3Om+de6V8lAZF526JHCivpIG56aabjB1pE0XI9oyDyN7YsWONZkbaMpEVraGSe3XC6ow1HaU8UBxEIqSp06JwxU0I9E/2pG3SdJZIjDQpOtctMFxpU6TBEiFS5y7ipXe6ZE9QmkUMlHcqG61n0tSiiKXSKW2f6o3y98UXXzTlLChPRBIUV5WviIw9wV/TltI06pwtEUxNCYtYKHzlj6aHbTxtPESUtIZPaVXaRHz1nUxNbypdIuqqP4LcqN5JUyTyprSJvFr/dJc/yjuRSxEsuyZOa7FUdtpIoLVgci/iKY2oylC/bZzkj4XC0iYAETut6dL09t7KRVDdsURaZEukVdou+as8Vv3WmjStsVM8VBdEZidOnGjipDwVIdP5aLLr4PBXRhAbxr6HNQ4OfxPYzsve94Q6VdvpBDaZvdkVZD/w3b7s/RL2FRfBxmHP978lbtbffflhoTVa0s6pcxRZkQZFHf5vxZ7+q4PVInZN6Yk4irSpQ/8l7C2ugWb7ivueYQfCvrP4Nb/2RKDf/4m7QPy37oR9ubXmNn6B+E/D2ptf/218A/Gf+mfj4eDwV4abmnRwIKyw35fQtyRMkB177Quy/1vs/RJ+yd2+/LXmv+bW3n/J3i91goEd6r6wp/+B/u35bl/Ym/0973tDoP09Yd8F2tmX3b3hv3UXiP/WnbAvt4Fx2vP6T2Hd/H/82Bv+U/9+r3AdHP7McETMwcFhrxCZ1DSSoLt9/m8R6If8tuTW7qBzcHBw+DvCTU06ODj84QjUhu2JX3rn4ODg8FeHI2IODg4ODg4ODvsJbmrS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Icgjap8dHA5IBFZhPQcFBe2+B5rZ3xaBdu1VXV2N0NDQ3ebCnu6Empoac/l8PmMvLy8PlZWVxiw8PBxxcXEIDg7eHa71KxAyKy0tRVFRkQk3JibGuJMfcmvv+wsK38a9rKwMubm55jkkJGR3PJVuISoqypgpP4S95ZmDg4ODw7/DETGHAxqqvur0RQoyMzORnZ1tyIslC/Hx8QgLCzN290YORIRycnJQWFhoiJRIVOPGjREdHW3eW//3hMwDCdP27dsNWRHktkGDBobQVVVVoaKiwtiX35a4WT9FbjIyMowfCQkJaNiw4e53ImeWzO0PKE4KW/EtKCjAzp07jZnytlGjRsZ827ZtJo5JSUmoV6+ecSfz/RlvBwcHhwMJbmrS4YCHJTaWFAnl5eVGW1NcXPwz4hMIEZ38/Hxz6b2IkrUnN7r2hT3fiXDZsAPdStu1efNmbN26dbf2SPG0dkS+WrVqhZSUFCQnJxsz64/s7QvW//8vAv3Z009LpgIvpdPGS4SzTZs2Jv6Ku7Vv0+fg4ODg8OtwGjGHvwykEcvKytpNZnSPjIw02htNnQVWdREGETBpeUTapKkSgZAWq0mTJua3tGTyR24jIiJ2Ew1pzqQhEqRtUxgiWvJHiI2NNQRL7ktKSox9QX7KL0tWZE9xklZO4cgfvRd5lJnsy47uInQylztrT26lbVM4Ng3SAMqNtFaCyKbC1yWNne7yQ6RTaVL89Vt+6a54KCybdpnLrqC8FRETAVOeKgxp9JQe+aWpVflhtYCKr+Ilf2Ru80rubZgW8sPBwcHh7whHxBz+MhBRSE9PN2RKl8iAiIeIiaYKLaFQlRfRSUtLM3ZEIqyZyELTpk2N+a5du4z7unXrmkvkQRC50pScSE5iYiLq1KljflsipilRTdXJP5EaESCREfmtdyIdCk/ERX5pOlW/Rd6kWdqxY4cheiJWMhfhseTFkhv5ofTokr+WQCm+8kfpld8ip7rLL5nLvuxYsqf41K9f3/ghe8o/3RWm4qe77Muu4qJwFZbIqn5L2yc7yh/FXfFWeiwBkx8KW37IX5E0hWnLw+apI2IODg5/V7ipSYe/FCx5ETnSpc5eBEXaLxEnQaRA68JELkTStC7LEgZLNPQsWIIQSBT0HGiu8KxbPcu9whUxkeZKkLnCEGGxcZN2SG5kX3EL9EtEUiTFTv+JHMo/+St7Mm/evLm5RGpEbuSP3gkifyKmuosoiRjKveJgyaP8kkZLWkFNm+puSZg0Xlorp3VfIl2Kt+KmvBMUjuKsONp4C4q3wpJbTbcqftYvEUERPsXJloVg4+zg4ODwd4QjYg5/KYgQiByIEIicWIJiiZfeSxskYiZSoKk8ESK5CSQHFnIrWKJhEUg+AmFJhd7Z9zKT/3uzH2jPwprJ3b6uQHt7Qu+tucLVJcK1fv16rFmzBmvXrjVaNxEivbNE0KbVEkHBhmf9C4yX3OouSNOldyKeIonyQ5oxhaVwN2zYsHs617p3cHBwcHBEzOEARyAR0bP9LVIhMiHtj7RemmoUGREJk/ZHREDmIg2yG7gIXbD+/Bph+LX3Nk7WP4tA//e0Y/0MJIG69haWzAKvQOi3dSfNVocOHdClSxd07twZ7du3R8eOHdGpUye0aNFiN2ETgbL5YN3rkpnugjULhLRoInOa2ty0aZNZMyfiK01as2bNzIJ+5bfgd6+06dojX/7Lq4Z/92b+08W/egjAz9///NoNpTPAYK92iL2Z/RJkV3EOzAWbBv/vn6dHMPlW++zg4PDXgSNiDgcsLCGwpMCSCavhkbmIhciY1oFJIyNNkKbf9FtTaHoviHTIjdzr2fqhZ5E0Petu10DZdyJ4ciN/FJ51L+hZZNDGT35q7ZQ0UXa9lOxY94Lcyn7gFKB1L+hZ/uiy5roHXnqnaUeRI7nXb03PihgJMlP8tUZu9erVSE1NNfZ1CUqT7FstlyWvgvy0YQh6VvwFpUtkV+8sCdYljaPNP931rqJCGwj8eSj7uvSOHu5+rqqu4lWNGprx/z5JiN4L1TVyU43qKr9mU6bWjaxUs1gq5CftVSsckkERwmqlk2GaUrN3Qmmrfdrtkd7ZKxB7M/tF0O8g+mnc8FlB1VR7zCOdRedPs/LBxqFGN+aVoEeZ7+1ycHA48OC7h6h9dnA4oKBO3EKdlsiNdvvZNVHq8GVHd0HvRXBEDOz6LeuHSIRIlkiFNDciarIr8iBiokXvumRmSZfC1JorERgRFb2Te7szUPb0W+Y2fiJxCkdER+9EOCxBkhu51TuFqbhp+lRrq/Qsu3on/2SueNq0yb49hkNxl1923Zvc2fQpfK0d011pUz5JWyb/dAnyX3Y1nas0i4gpHEOO6Eb25LfyQO90V3hW46W0inDa9GrTg8pFfuiSG0v0DGEMDTFufEEk0dU1ZnQYxN/BwT6asXzov0rJf/GfftNcd70TM6murDJmntwHByHYuAsYaZLJVFdWwCNJC2GeyN9qkkG5E0TgfD7alr/+KuG/84/Hu/z+d4j4BJoH/rbPe9qpBeMt8lfFclMcQphWjyTRYzwVRx/d+Fg/ahivIN6tD4qGCJz/wa8FDbwcHBwOPLhdkw7/E6ia2Y5Cna46YV161juREnXwIg6B9mT+ax2M9TvQr0D8knvrVnfr1poJ8lMEROa/Fhe5E2RfREZkRGnSOrVAdzaNNkz7rPue/gfGxcK6C0zn3uwFwpIo606XCOveIDuyb+0qvtbcwoZlw7V3i8Dw5F6Xja/1W/ZFmuQsfedOzPj+ewwZMgRxMbH4+suvMWToMDSoXx/FRcUIjwgniQshuStDtVeD8LBQ+MLCUVHm35k6dcr36Nq9G1qlpBh/DbkJD+PdT5xlVkBimcuroLAA1VU1aNi4oSGo9Ro2JGNTGqoRXVtWIpFpJJARkRFmowFfGj9FlMJCw1BSWmLcxoqQMk36HRkZZcIqKio0BEq/I0isqxgHkeT8vFw0atjIT2pJtipKy7ArLY2Ey4e01F2oUycZdevVQSHTW69+A8azEAmJ8QgJi0AF61JwKMkawwplukVeRRBtnsp836Xv4ODwZ4YjYg5/OGwVUweszkvaI2mBRHIE3dX5qYMSOZCmyp6Ib9/p+q2wnfyez78X9uW/0qeOURolTfcpjdIU2eMhZG/P+OjZ5oPc6r2wp/97urPY0/6e+CV3+3LzvwCppIkDU6zIIGNnGr789DPUSUikWRCy0jPQq2cv5GVmIYJ5l0kC1ahpY2zeshWJyYnIyc1FHOtIZUUF6tWri82bNhutUj1D3IrM+9atW5vjNeR/u/btUVlTjdzsbKMtKyosRsuUVkjbvh3pJFzaGSqy1KVHd2TSTlllBcqqKtCoUWP06NMH2zZtwveTvkNrEr2czGzmHRAWEWHSIsJdv0EDEq08U3ezs7MQEx1jNIGNGjdCSTGJVb362MGwGjdqhJ1pqYgIDUewkl5ZjajYGGQyvvGxsWjWsiVWr1hhSGd8QgIyGBcR+YysbISQjAbTPKVtW3Tt1dOo+0z5My7+WiAjlenPByIODg5/brgW6/CHQx2+pqa0gFufAhIRE+nSlJgWimsht8iKiIjs6RgFdWLq4OyI/5dgyYjwnxKMQLd7Yl/v5L99Z8PSb10iVdKK6EgJHd2gYyJEwpQOkVAtZNe6LO1eVDrtdOa+4mzNA9/bsPcVv0D8mr/7Cwo9WH9qL6UkITEBg4YMxmFHjSKhiSQZ24lM1gNNQXqV5agoKobPq4FIlVdRiULWo9iYaJPH0kB16NgRG9dvQDFJVqMGDbFl80a0bNEcMTFxaNGqNZKT6piA6tSpizBpA8vK4RWWIJpisE3LFCSQPAVXVCOotAI7N21Fw9hE1E9MQk15BVBRhZiwcLSivay0nagpLUfblq2QRDdeUQkaJiQjPiwSOak7Ecd7fEQUqguKEV4F5O1IR0FqOnp36oqqknI0qtsQTRo3NZq+nNwchLEtJJCEKSuqSSwrSOArGGZCUjLrU7UheDkkd82ZloSkREM0PZpb9qWb6kJQjUi9fNHvn9bw7VlfrJnqaq3RT+/0r/bZP0CovfSsx1r7P8Ha+TmsHxb69W9O/0fYMy57w7/F9ze4cXD4veA0Yg5/OCTQtS5JBEzVTZfO7tKaIhEC/dZdl52u1LOdztJ7mUvj5O8cfhKU0qDpkl3ButXd2tf6KbmXX7KrdUl2ukrvdYn0CVYrp3eyb93qty6rpZN92ZN9xUVmguwIcqfwrX/SjumS1kX+CdKeaDG7wtElu/ad9Udxtc82zfLXEjhB/uvZ2jsg8DOp488/RV/rprQ2TD+0VqpSZJxlpak4Y0HruKqZ1ybtdEd/RNSCVP61ZYDKKuRmZmLBnNnKNASHhKFVm7Zo0KQRIqKjaFd6OLoxKiW6oScmfPqRumU71q1ZZdaMKbywiHD06N3LP72sMJTFDFvTjYqr1nEFM/9N2Hw2GwvoNjiI5cF0rJg3H9u2bDEa3sLiYrTv3Akt2rYx68GCaIeWTHoy03fhy88+w/EnnYSk5GSTDE9M1eN7Y01/gswmA7OxgO9Io0yczOYE5gNjYtKj9W9Kn9IUEhKKisoK1NBOWWmJ0bLJLxE1L0jtSmvjNOWp/A82GxdUj2Rm8oTmikZwENPuMXzaDPapfRhdpskOC1s/A9uDhW2fgVA4sqsrsI5bc0HP9p2FtaN2oHamdmPb896guOja086eYQl6VlvS3b5XW1NYdkBl7e8tPOvf3t45OOwLjog5/E8g4qKF2yIiggSVBKjImKbvtMDcEgtbJfVbQlAkTu78HYufeMmO3om4iNBo0bn8khvZ1Ye0JaQVjiUqgtzIHy02lxZOwlk7/exuPy3il6bOClKFrQXrCkcL6bVeSJotabNkx3Yweq9L/mpxveIg4qXfIlv6rXVHsqO4KCylQenWs4S80iCyKq2gIDOFZ3cdyp3yUUdE2EXyci/tW+DGgwML/g6PNcLEX0/6rUX7/rwVGVC6ft7BiWjI3G+m33zWnb99NdWY/tU4vPvqy7j51tuQmZWJ119/HZ07d8UJJDoTJo5HcWkx+g8aiAYcEHz91VfIzcpBq1YpOPrEE7Fj+zaM+/xzlBQV4fBDD0N5WTnWr1uPrJwshEdGIJL1NWPXLnMcSDjLSNpbTYVGx8b56wnLZMTwEdiVthPr169lnIA+ffsa98tWrGDYJWjStAn69uuHZUuWYOPajSgrKcU2hnvltVebqclsxmfA0MG0W4oNmzbDF+JDuw7tMXTECOTn5OLTTz5B6vbtSK5TxxA3EdYTTjiR90pMmTTJ1O2lS5cajVvTJk2RmpaGL7/4HIOHDMbBBx+MuslJWDD/R3LAGvRjPAqZ1kWLFhtNXExsDGKjY7B9xw6mYxiJZjCmT50OX3gEjjzuWHTt1YvMim2QeS66pZalHaiC1tFpZ7Lqq+qz6rbaud04ot8qQ9seVV72suZ7M5M7C2uu9qW8VzhqY4F25EZtTm1J79WGBLmVPUvKrBvdLdnSmkPJA5FnySZLxOSHjZ8g90JgXAP9dnD4rXBEzOEPQWC1klCygsrupJMQFdRxyVzCS0JPmgdpgSS8JfxkV+REzyI4dqrPuhVJElmSfWnZJCgtcZKfIihyo/eKgwSz3oukiXTJTwle7RC0YagTsxChsyRN8VIYIkMyl5n8VBiWUCpuImr280l6p5PlFb4Euswt0bJh6Z2g8EWwRPIUd6VBHYzO4rKCXfmhS+GqY1BnYQ+tFeE8UMCuq/ZJFEsIFEPspLXLkZ277fiUfpsH/w66Nc71vtq4XfT997j56quQnBBvyuvmO+7AwKFDcOfNNyOH9WXAwEGYMmMqistKccihh+Kc8y9AXkYmVq1chQmTxmMoiVSr1q3x9IMPo6q0HM1TWuG0007DY48+iltuvxXbt27D559+hmKWZbeePdG1dy+8/+47uPn22/DCs8+igGRp/dr1OPqIUYhiOU2eMgVJdZPRpXt3DBkxHJ9++im2btmCtWvW4P33PzC7JG9j3BISEg25at6yOeYtXIQwEr86rCMXX3YZmrRqhSCW8ea16/A046H1dGdecAHCmEdXXnopuvTowfrZCNs2b8HBTNMH776LHj174OQzz8Sa1avxHsnotdddi6YtW+LyCy9C944dEB0TjWnTppnp2oHDSLp8JF2TJ9PfC5FKf+bM/gEprdtgzty5uP6WW9B9QH+Ekah5JIbS5gXQI5aa/ziXLZs3724rgspQ7V0DCLUB/dZgR/XXDrIE/VZ7kF21OUHtR+1UAw7VA7UJ+aPNMILM5Eb1X21YdURhqz1K1qg9qV2orQm2LctfkUPFRXGQv4LakuIot3KncOWn3Mi+JXd24KR3+q22Kyj9Ghgpzg4OvxXu+AqH3wW2swyEzOxd73SJdEjYSTBKsEmg6b0EmYSfhLCIkciM3knw6VnERIJRz9aehKwEn4So3MuOFaLyU8JW4djpPV16lpmEqN7LTH4qTAllvRehEvROYSgsCWL9lluFaTVS8kOCV24UP9nRewlnxUVpUKdgiZWdntVvubFhyUzhK39kz/ovP9QZKF6Kp9wrfTITwZTfClP+HUiQNsv+qz0fwpjq8nMqvyZEabPXviCdmez7regZ2LZ1C1ZvXo97Hn0YLdq0xkeffIytJE9RMSStpAwde/RkHUhG3foNkLZLHXsRxo79DE2aNUNOdi5yM7KQsSsD+QWFRgMWQcLSsUd3zCYhGTBiBHJy87Fh/Ubks9507tYNiSQy6zasR6++/bBk6QoTTjnrQaNmzdGB7xNYVuUkltFJiTRrgTXr1tNODLZtT0UiifaSJcuQnZuHth07ooZ1pl237oiRJpVlHhIViYMOPwIhkVFmmnXtqjXIz8tH+3Yd8d5bb6N1uw5o17ETXn/1NWSTAF5+9TUoKS9DJOuGwnjt1VfRsmUrLF62DGWsT5o+3bp9Oxo2a4oW7dshMiYWNay7iQ3qI4rEfs2GTehMUldEArtxy2amrQ66kmxOnTkTW1NT0bVXD4SEhpnSkl5Ld3PsBv1VOyksLkR4mH8wpfqruql3gtqD6rfeqR7Lvg78VV1OTEwiaS4joco17y35UrvSb/ljj37R5gqRVrVNhSGyrbZkiZMutU21GQ2EZC7tmWSOCJ/sK2z5JTOznpPkSW4UjvwVkdQgSPYUruKtuGgTiOyJ1ClstXf5YQdpClvt0sHht8JpxBz+EKha6VJnKmGlS2RJQkrC2BIwCTnZkZCzI10JQplJCIqISVjKvkiQJTs2DNmzkLm1Lz8s4bMCXe/t3UJCVORGo2khISEe9dghqXvRCD89K910zJpyUefSvGkzM7WUmZlhOjRN4zRgZ654WYhESaulTkACWh2B4i8hrWkb5YXisae2S3ddcqf42JG2hLo0CDaeIeyU5E7asCCpJOjcpMuuG6qhP/Lwp6zZC9Tsa/NRz4H5wmcD8/un6T8/RJT427plB+x/5zc3TzTQGiSzjkh+yYKCMPoT5qtxoPqhX354cqM7/8ksiOTM+Ehz88bEqda2cV+LWmN/lOXan47KqgpUV1UilOXi84WY4x90xlhYaDjLp4j5WmWOqgj16SiJKlSxfMOio1BT4ScO2o1ZVV6BCJIgM+2mIH3+dUkqa6W7hpcCll+aOlTYKhtZ1eGswXRWUVJm/I6Ki0FNkIeKmmqG6ScmQaEhxk5ZYZE5nqO6sgah4WEoIwmoot+R7OxrWIaV8p92tR5N68m0XqtG7alMaazCjOnTMGPadOxI24XzL74YIw452PhfXlbCfPBPlyveOvBW7S08XMsAWE9LdJZbNeJYv3R4rhKprFVe6kw1xbumppL2/VpepU1HZ/grFtMQUAx+cOBQ7tf6xsbFmvqtcOVvZkY6SpgutUdtPgglkYtnWxOZ0fo/lXIFSZjaX5kGWiyvUA4+FEiSmSKMNcvlCkuKkZWZpaIwcSwpLUN8HN2U0X6IX7MsWRIRRSIYFsK2y/bC8hdJU7tU3QhhmasNalpZ5VbKcKUJrKpgOUVEmjhqKld5KBmiupxfWGA2k0gWKD9F1EQOdRVQ5kgO1EmqY2RYGPNLg7M9oXzVujylVVln25XqjeDPTpupfjP/b2v2v4MNXfjNoQc6EgIc6tXun/+V539tOCLm8LtjzyolYqSpPAlzQcJNI2ARJMGSD025SVhawiZhplGzEdbs/KTul3C35Et2JHTlRneNUvUs+/otISnNl8KTG9NBUwBrKkKET0TGdAwUpCI5Ig7xHGXXrVuH9mW3ChnpmWb9jE48l1ZKH98uZZw0vVnDzismJtqMhH21RExhKA4afUtY25Gy1WjpWAuRP9lT2CJUiptfKIvA/HRXPHXpvYic3OudSJnc2jQJsq9OOZgdV015NVYs0fqgTJRUlGgGyewiLGSac3NzTD41b9GS6c4zJKWn1vzQny2bN7GcMs1nj6IZ70ULF+4e2WunZ2REFMlkhdEItG7XFsGanhJdVQDmlFF2lPkFyGN+JiUnIYb5bog2Ozl/mcoeXfCuDl47AkWOaqo8dpqhqKKENmXLS8RAz6HmoFMtnGe+qF7x2rlzF378YR6GDRuBxDrJxkzCPc9M2ZLZkOhs27Edrdu2MR2w1kEpn0zeMEwRVi22D2G8gpj+xT8uNCSlR/ce8DGfM3ftRC478Lbt25l8oTNNeJp4a+OAvyMh6WCdCCYjCCJp8ucFy4BhaZF9kMgS4yU671P0RV5E3sicq5mWav4UEQqjeTQ7f/mrOCieiqPyzHTYDEuET1nHTDQdufFVZc93qktp27ahUeMmqKj0sGr5CjRgHW3arBmD06YBk+GKsEmLXculuCgsXX4fZYeXPDXp00/VQ9mXgezqUc+KjJ79NwNjTlj/asta9VJv9Fd5qM0GykdtqAhjmrPYTsZ/NQ5bNm1EKN2qTJq2bIVhIw9G/caNTBhmc4H+8b3yVISUT/StdnMEf3kivjRX+OamQuN/vVcd9KdT8WEsmHYRdK1DVPpEBCvYduRA+TVl4kTMmzkHx4wejbFjx6Jt5044+YxTWUc5eJSfKm8TF+li/elUmvx13GM7K6QR2zdl1bSp3+PDMWMwbMRBGH30aHOunOyJ7GvQVMVwdY6ciZ9ItsqdzzIz5c5nyaL/FVRefvjzTyEbE2scAEbtV2H8Y6apWplqQzd69NcKC5OLf2s4Iubwh8FWLQkTaXdEkEROJHxEkmQuSChJOMncL3iCDeES8ZIWyZIamYvYiEgIemdJmPwTqdF7kRdpjhS+Lk1F6L0Estzo0m8RJL0TUUwn4aqmINToX6N++VnKUbbWKdn4SRA3a9aYRKwUWSSWOkJgNxGj4DQdARFIxEQEtODeasRkrrxQOhUHa67f8kfxt/FWfEVgRRptZ6J8sWveZCaYfOTlP1U+GOsXr8TS+Qtw2DFHIjYhmh1OtVnYPXvWTPMsLVCHTh2xbt06FLBMBo8YgUyO5OfPnWemfIYfcojRwsybPRsDBw3C5EnfYdjBB6Nh08ZGs1TC+E+e/B369+uHRYsXIyI0zJRt+3btUU6y+O0332DkyJEkwPHYtGE94mPjkJfr//KACKTKR1NwSltxXoHRyKhTrCGpyczLQQoJ0KBhw7B10yaMeesddOnUGZHMJxHRqhq/diiTREnfzdQZYNnyr21rREVGmTR1ov3VK1YiIiwSMdFRRrPDDDUal5Bwv8ZK5as8TibpLmB55ZFAJrK+bd+8GfFxMYYYqdxD6ae0MIOHj0BCfALGjxvH+MabIyZKi4vgYxGInFdWVCK/MB+V7GBEYqU1TSJJTM/MQKO69UkSc1HEcFJIgMsLWWdJRJXWDu07YBsJcER4pJnSUxelw2aVTjP9lZNrzijTMR4aUJSWlzKPK1CPxDonM8uEvWrNGvQZNID51gEbtmxFLtPSq18f+hluSJh/x6W/AwyEv/X9Mowb/lEVs+79najftTX7ia754W8Jokgy85MzPemv8kokTOeobVy1GtdeeQXysjLx9HPPoWvXrrjzlls4YNmBRx57zBzzsm7DOkOK23OAoPaiDQ6acq1inWnM+jp58mTsTN2Jvv37Yeiw4ahgPZkxY6apm61btcIRR47Ctm1bsYt1XAfvasDRhXnVpUtX06Znz5iOrXzfgnaHHnQwxn/5Jb777CvcdMON2MU6Gl+vDigJmLebTIoiIsLN5gttsJg2dSrbc4GJxzDWEZ0h9+A99yM9LQ3nnH0O2jHequ/9+vdHJOM8dcpkLOYgqXWb1hhFoqdz7ooKtPyiHGvXrkN0fBxGHDoSrdq2FV9kHWWesZ1bjbvqrGnvfzBUTn7p8hMYtB8MXjGo5VV7hbUqaKetiDH/G3O5UX3w+6HasW9//i5wa8QcfndIWARCgkMC1JIoMxqsJRayK5Kju95JAyMtlpl243vZFVmSfdkTuRFxkqZM2gBBfouciPTIjezLTKREdxEA2VXnKzN1aFrgq/jot4ScRp3mG3+UfuUVWp8WijrJSYhjR66ppyqvyoycYxkvacfKykoYFhAeFsHO3v85I5sehaN4Ks4KX2lSOHqvS5B9QXYVvuKk9ItgCfJHdhR3ERDrl4iY0idYPxURv6aDI3WKtKLCImzdup15qF181dixPRVLFi9BDTv4tu3bk/QwryOjkZWZTfLUASuWLiNZqUaz5s0QxbTUbdjITOdI69egfkNs27qNcQlBDOO3ZtUqbNm40ZxrFR8bjbQd29GC7qStknYjjiRm69YtaE1ipKnBGqavboN62LVjhyazzFqcShKirp27kgTmI2PnTqMFaNysqZmKyyPJGzhkMDu7SJLDLGxcuwbt2WkaDQbLpy7LLZphpO9KQ3FRoSFXxaVFiGG5iEDlkYBLoylCFRUVgbr16qGcZVGQm220bOrQNaUlchJHEp2evov5kGkOYG3ZqiU2kzhq2kufHkok8dLuxp2paWhCMq1Ocgs74xR2osrnkKBgs0OytLiEebyDBC3OaB0V1/p16qJD23bYtXUjcjN3scD1Ga1SMx2Wn7oLuTsz0LplKzRu2RzLmf91WOeTGV5hXj4aN2pg8roh02qmqAuKsHHzFnTv2QtJyXXMQKBl67YoLSpmfsciNy8XrViOcRyIZGZlm7qug2ilZVSHx6IxWkDVvMDrt0CaDKPN0HOtI/2Uv0bb5A/hp5eE33/ZUpj+cE2nzZ5YGiPVbaPZYv3OJ5mcOO5rpO5IQzTJ6KpVy7Fw4XwMGzQQC3/4AdO+m4je3bvhkw/ex6vPPotgpu3Vl15CGolaC9aZzz/6GKuXLMaIwQOZwaVYu3QJxtLu/B/m4ODhwzBl/DdYMXcuFvP6+P330KtbF2SxLj776KOIZvgZ27YhY0cqkpiPrz7/HOrVTUIw69m25SvRpxvDHfM+EBqEdh3boZJE+c2XX0YqyW7XDu0xe+r3iGX7r8uy+5Lx2LxuLY48/HCsZFtDZRlOPfkkcyzJ2PffR8OkBEwkwRPJO2rUEZgzfTp++H4KNi5bjrdefgUtGjUkMa3B5x9/YnbA9unbn3WG5Iv5avKP9dXCypA/AiobW5b+v6Z0f3qiodq6NIJ6v6+YWHPVDxHKGmPfL58kB5QaPVt7+/Ln7wKnEXP4Q6HqJcFh73vCVr9fEy6yp8sSuED7Mt9NSvaBvbnbGxQbkRp995AsRj/EmmhKd1ojpPjSL0ukAuHvlPxCRULm12DTLheKljRy/k/++N3qKAGNpvPyNTUbivoN6hvtkcSXRpemg5RdRUl/9Mj4BtcEsR+oQHZWppnSCg0nGSTp0JRqGP3R+pzikmIT2+ioGHM8g6bWNH2qMLXGRVOtG9avRwXftWrVmqP+fMavkm5DzJRLKd0rn0SiFDcdMiqtoLRBBRzha4pORNeszWI6RbLMWieGI3Io0mk+28MIak1UYWmJIbmVtKv1RUqa3leWliHGfDoo2BzboMXcWqsjAiZhLu2QtBo6e0xh5JIghpPEac2VyFY+iZHu0sSVV5YjJJidGz2XlkHhMnLMkzB4JKk6M6yM4YUyLGkKV5J0isiltGuLCJI8FVcRw41g/lRWchCgOkX+K+2ZNFc6TyyE5EfuQ1lA1SVFKC/IRjWrSjnLKZoddtbOLCz9YRGSEpORV1yE4IhQDB0+HEW0K+2q0YiyDNVpSRtSybyKiIxBmQgniacZbDC8EKZZn0iSdqaE/iiPpSHalZZuBiWNmzQ25asPnJsz2FQ5dv/1Q3n8WyB/drumo4oK/0HLmn6UuZlqZPr89VEXXajdyF1tgCYsv5HRtKjuaNCxZcVqXHPpZUar+fgzT6IvCVhwRAgJWiZuueJq87WB08460xzeW5Tj16q+8d67uPbWf2DQkIFmh2h62k58P2EiNq1dx4FEFHakpeLgww7DVffcg09InCZ/862pe8HMs38++gjG8/czjzyKY44azZj4KWOXrj3w+luv4ZxLL+YgxIdJH36KKy+7HO9/OAbdBvZDp57dcPcdd2EUSdQlV1yJlUuX4vknn0b7Th3RoUNHjP34Y4Sz/j378kt4/MEHsHHDBjxJ4jhr5iy8/87bOO3kkzH2k7Fo0KAh7n/heXz69tv4jAQtIpxEnmX7xDPPYB3d/Otfz6H34MG4/vbb4GM9VvwoEpiP/rzXH/+6yX+HeU34U2T/7hv+ct3TBl1JuNQ+yw8jU0QEa42lVdeP3eRwDy9sPAxYLzWFr4GdsW8jVUE/2C5E0PQxfhE77RwOxK/F3+K32Putfu0vOCLm8KeArYa6740w2ffW3Nr7byC3e4ZjOgc2V3XQetK0ichY3vZdeP7xJ7Br+w6z1X/USSdg6OGHUVaxEwr1mQXY+qf1R/qnWNamxAhQgd31T29oT3JOGgGZ+Q/K1HRUNTKzM6HzrfSGXS1qKqvNSevhkaFIrJuM2Ng4kg8KM3VyjGA140CnBuZwTq0J4m//5Js/bXqvNUvS9OmgT41mtYBb5EHp1SaEMHbUJhtoV27M4ex6puDU+iy/P0wlzX2MrxaV673IkcyqJajpxKxlMdGrTTHd6C6/LRE2ecV/VSR1Wl9FRyYMuRXJUrx04Ko0OAzCaJ2UXglspsDkczXzhWzHhB3EsHTwqw4Z9celGmF89q//8ZeNykraVGljfCRiCovOJP2NmS07TaFUMldC6M7n0Y3c045WKIXSbxGMCsZbnYoyVkRJaaqoKPNPHZEMltOfCIaxYvx3eP22u5C2dg3Kwjxc8sAdOPKCc1EZEk23+ui4P++MH/TakHu6U6dnDooNoTkzQIQ2WNPQ/KH8MNGQO9ozLs1/la8/z+VGeiqVnTpMxc90gEzHfwMG4y9HemH8l0FFFQpJijLTdmHLxk1YuXwFikXUK0jUSVLrNWyA9l06oHmbVqjLZxP/EMVBi/KZr4orvdEnqdLTtuON1141RP+c885F+46d+V7rpoKxdvkqvP3am2YBfFx8HNq1bmPWM06ePh2HkhB17NAB06ZMxsTxE/xapN69cQIJz860NLz31pvYtn07mjRtirPPOdccE7Jpyxaced45WL58Ob77ZiJ69+xldp9qqjMyMgKxSYlmnWK3zp2xftVqjDrscMyePRvRiXFYSjfabBBJcpTIAUPL5i2wnSRw66bNiImPRXK9+ihjWz3x5JNQQFL9/rvvGvLfiX5t2LgBRx072nyq68MxH2LDug2oX78BzjzjTGzeshnLli/DJZdfjl2pOzHum3FI6dAORx9/vFmTKS2uqW+2MFiMfu0SH1UuMucfvjF56kdAWdc+2lfWHmtM7TuWizHUjQ9qu/TXmLHO6OiWGZMm4ZXnXsCmVevRrm1b3P3Yw2jdqzvd+D33DwJZsnJDSBapNgYrfoxzRWERHrvvAXzxwRhEcbCXQFn25kcfIKlZE1SxXojWSSYY+cRnubXQk71+htooKgqqn9aCWRtoHniZ+DBVtGSau4xr4+g3l7Va+/sZjog5/H1haz7boh51mQXTRsD5p0XXzpiJRy+/CttXrkBobDQuffA+jL7kUgpDH6pEImjXx4v9pnFbQ+GlM/qr6VkIW7oWY4eIcOi9p11ofFFDEmTWlKljq2anU212uBUUFaKUI8WaYJ2TFoRw3mMjohERGYZKo3rx2w+vFcxBVX6yUcXAy4IqSFNqEFFWjWWz5yIzMwt9DjoEMfXqmc5FhEdCNoSXj3EwHTmFYJV+kxiIRFQH16CScfQx3sHqxPlPQtIj6RFZCeOPGnaSQUyPhJjWz3mUvlrw7N85GMrUhpFU0ox+iwz56E9oEMkP/ZLmRBoaad8kdAWNhjXtq9wX6fIpe4y/7AQYlvIumPGjMwQz3+gzqpneEpLOauaJciKUbkx5MQ3+k+JpKsmrZ/pDF2b0XcW4SlCH8h8ZF7xyplFaznCG5auhE8WV5clIKW8ZOPOdcaZX/riJyIn00B3JBINkuiTeVaTsfOhOxop7aV42CjZsREl2HmpIdBt37ohYdr41TIvZlGDc1qCCaaC38FXUMGxtTGAKw0nImH8qoxARMYXHeJK60q3yTekmma4sx8oFi5C6dgsGDBuO+IaNEBThX1AuMufXYvCHnPyXKCdpZ/TMWWWspJjw0ad44Z8PIzs11WiZSlkOEbGxSIhPZnb5SEbKUKS1cmXFrEM1Zhq9MwnSTQ/cj5RePZletgdGUJfKRHkexDwwUeQ7xpr5oTJnjWEajDaGLLiGZae6o084ibBqMGE6f8bL6OVkT+Wr+iW/mKn+ZNNP5YEIvn7Snh6q6c6sN6SR6rveibCrPgu6aSpfh9mqfDQwUKMO0tZNQgMp+aVy0V21hxEzeRIWxvouAcC4Lv/xRyyaO9doESNiItFv6BC0JjlTOUqLq2bNkOWacWI86J3SHWK8Z/pZ1xVlvdCa1BBZ0JpHxhU+TT0z9TRSeGqjZnMFfwtmbRbjZJ4N+1LrYf7RiuqUkSd0rDqrOu1jvPXFB7UblUENw1a7njp5Ct5/8TVsXLYaXbt2wx1PPILGbVv680VhMvbKQVNWKkOGI7khhDH8ipx8/OuhR/Dlx2MRQlnSuFULPPfWa6yvbA8mRqqvDE/1X8/8o5gqviZe9DOUyZA9lb/C0NEwMghlXdCH/TUQUhxYQ5gv9IvParMm9bvTLifypTaD/kRwRMzh7wtb89ku7aMRfuxAJGB8FBrrpk3DExdchOxNG4D4aJzxz7txHIlZRUEFqkvKoS3yIVERqGEHlJOb5V/PReGWVKcOYuKSKDRrULQrE7kZGezUK5HUqAESGjWl4KGANwKBHQfNawryUZiRzY6NI0R23Jo+jAsTCfMfnlkRSSFPohQi7RE7oTDGr3BHOspzC1ATToFMIhYXEY6ZX43Hv558AkddcCZOufoqRNVpKM5hBFEYm3pVYTGKc3JRUcbRfUyU+Z5hUKj/eI9y8pdK9kAiQ/pGogSgSJ7Jm5JKVOaWoLq8GFHxUfDFxKA4Nx8FmZnsdIsQybxJ5gg3OCSOHRwFKqW9j0QB5aIPFIcROlCX3a5IF9PjkbTIf9IbVOYX0B/mHTt6kTl9hiihQX14ESFGA+VjhyNy5ZWTfLBjLC9lXtF+RXEJPI7YRToStXZMi6qZpeXsdDVFGKGQy8pRnpODkpJChk1hzLDjGzREqKb7SrV7VesImfBqPvPK37XTbJ7QUQbqsCJYBrG074uLMR8NFzGUm5qqUpQwH4uY/9pJqqMTEqLjEJWYjKrwYJZjCYLLS1GVlc/8C0ds48aMTaj5XmZNcBXCo/1rGMWaSkqLkJWRCl9xFZKS6iKsYT2UhJLUMpwIdm4+drLVzOPC7CKU5Zay1niIiQ7G4gUzcO9992PgiINw8bU3oXG79uyAWHfp7vfqapRnph8jkXjjiafwykOPIri0lG0jGN379cPR552Fg084FsGRcYYQsAWhigOKj159FU/ecQ9igsJQwvzs2H8A7nr6CUPGTByZdmkja1i+6vxFAioqpCUlSQ4ONR25tCn6tqhPrEhEiKiUJlXpY/0pK6tChL7pSTZj1v3JDf1mheClSNOEHbVMq/hbn3lSdy2/VK9U58P0vpa0mk6a9YMWGSfTpfsHKmyLIoYcLyl5UmiSNNE/+q+8EX00ec7i1OAEVWxxZSQHYZF47s678MHLr7COMM+iI/HAc89i5GmnUc6IVMpPXXQTxjgpaNUxlrc/nvSc9U3kXAM8kRZJDUPyGHYJCZmO+FBSfSIoMmY+aA1rlcicyAnTxSpmzERKwnxhJh8UV0OYZI/5rayS7BOZ1ZEqFYy/BgTVqu90F8F2GiRNOC1WsGFoV7A0x3qrdaDShprwtMbVlJXIGC+mzQzI6E47oE2msu5I81zF8BWWpvGDmCZDamuJox/+dcHGN8NYGRbrhJ90MdcZvpYoaFmBdtuGaBc+02DKQW5UZvyntPljpBxUHioMmjC/zIs/ARwRc/hbYncbNA9qnn4TM9KVmobQ9NC6GTPwlIjYhnUISojFKffdhSNOOg2PXXUTpowdg04tWiOBneyc1csp1NjI2YGHlpYhKTkRrbt2wvad6di1bRcipIGpKDDkp0mXrjjlyuvQ/8gjsW39arz1xKOY/91kdupFKKFk0uhf/iRQkKe0a4cL7vgHehx9GIlJmNlx981rb+GTZ55Dwa4MREdGo3nrVggO8yFjyzYUpu1CkzatcP7Dd6P7IQdTKFHwUkjOnTAZ79DNpuWrmNJqsw6ssqgIySQPHQb2x8lXXIaUfr0QnJjAbPDBVyWxxTizg6hhR/rFi2/gtXvuI5HLQbMWJJK+SGxPzaI9CsqKIoRSODdq0Rxn33QrBp16MkpLCvDsNTdh8udfoGPnbkhs0hizlixEblkhbrjjNpx+1qnYsGQ53nv0aayYPoedahHDkzaRo1p2fMmNG+Do40/GkWeegaSWTeGLjcWaiVPw7lNPYuGCuaguLUEIO59IdlkllSUkb/Fo0rkTLrrnNnTo34dpK8ZXz7+GSW+NQfGudDMtxOE4cipKUR0WjLbduuLM665BzyMONRqGr59/BV+SPKTvTEUJqlDFziKEgtwrrUZkdCIOO+M0XHL3P5CenoZnH3gA21esQP6OnagkmQsPjSSJqGDnEoRmHTvgqn/ehfDIILx6+53YsWw1whPq4LpnnzW7Hx+46BJk7NyGTj27o4Ad2Mq1681mghAS1LiqIITFROKwC87AWbfehKjoBIx79T2Mefo5FOZksXMNRrPmbVEvIQnpm9YhM2MzIuol4Bzm56FnnMseLQwh7DxFCmpr9/8bRnPKNrHku+9xxxVXYisHJD4S/ytvvQXnXnUFapinIOktF2HgAEKdchjDDy4pxfMkbS898gT9qEZ8fB3c89RjGH36ySyHYGzduBFTv/0WqxYvRk56OjtYEZ5QNG/ZGl1698aQkYcgqbFO5vewac0afP7hGOzcvp1ENREXnnM28rJyMGHcBKxZvRYVJBkNWL9OPftMs+N25840fPPtN1iyaLHZ/JCUmISjjj0Ghx9/HONShakTJ2Pyt+MRERKGww4/Ao2bN8N3kyZhDcs0JyMT8TGx6MbyGXTICLTq2NEcaVKUW4gPXnsTO1N3oRHtn3TemUioX88Qg2DGff3y5Zg0fjyJTBB6dO9pzL778kusnDMXW9euYV2lhOFgpE33HmjYoR0qmFdtOnbCySecCJ2dVs56uXDJAqxetRo71m9GaX4RizCEg7kY9CB5HTR8OAcn9fwEkde0SZOxad1aNGGdGnnkKGzevAkLFi6i0PJh+KEjkSy7Rt8nohjEVuJD6rYdmPzNOOTu3Mn2GoJD6a5p+7YIp0yisDOERYPBT95+l/5x4BkZhlHHH2M0d3OnzED21lS07tweo9l2ExLjzSBo/oxZmPHdFDNNXVRYaDSiMXHxaMjy6DN4IEYcfpiRI1+N/RwLf/iR4YaiQfMmOPeKSxEWq9YbhLQNmxmvb7Bi/o8ckKSbOIeFR7BMm5gDkoeOHGm0Z2KcmzeswYdvv4Xi/EKzIUVT0fklxfjuu++wgflRSpkWFRaOwYMH4eAjj0J8Ix3j4s8DA78KUg+1158EImIODn9fkHpxyMnRoPnHEZhXVVnjVVXI3PPWTp3mXdqqtXcSm8rxcVHep/963CvZtcN76LRTvSNodnpMhPfxP270Cras9rzyXC9j3hzvrt79vOP57tJOrbx5n7/nVedneflLFnnXd+3oHcO+/aiYSO+Vm27wsjZt9O688nLv8I5tvSeuuMjLXrvC84rSveK0Nd6KT9/xLu/Q2htN+9cP6uPlrV/GqJZ6sz760DupfhPvuJBw790rL/Mqtq7yvMqdjGmWV566znuZ8TqcYV/UrbO3a/VCLyttg/feY//0RtRJ8o5IiPc+feBuryZnK93s8sp2rvHeuOYy78jISO/Q8EjvHrrN2Lye4TD9JZVedXkVH6u96tJi7/NHHveOj0r0Tg6N8E5JTPS+eOhBrzQ1zfPyi7zMBQu8p4473jsq2Oed0qSxN/3tl73MJbO9V4492jsRPu/EyFjv7lFHe4u+/IppXutV7NjsvXDx+d65zRt7B7H/vqxfb2/t9996NYU7vcrs7d6UV1/yjq3TyDsSUd7JiY29CY8/4y3/eKx3Rav23unBkd69I4Z66cvnMA1ZXk1Zjleemep99OjD3qimLb3Tu3bzto//xvvXBed4/XzwzurRxVv1/TjazeaV6VUVpnoTn3vMOyGZ+RGf4I17/jlv2fiJ3nkdunijwyK881s29r5+8A7PK9jueaU7vfyNy7wVE77xNs6c6VUwvV8/8aQ3KDzCGxTi824dOcLLmjPN83J2eFW81i+Y7c2bONHbtWGtt/ibL7wbu3TyzgsO8c5NrufN/fgDb/20Kd7FLVNM3bi4dQtv0ivPebnbmN8FmV7xuhXe44cd6R1N2nNtt27e1qnfecu//Nw7vVkr76jQcO/8Fk296W++yrKp4FXmedk7vX+de4Z3UmKSd3LDFt6WKcyPwgpyHn+9/b3A0vfKC/K8l2690+sbFuX18YV7p/To6W1eutjEpbyixLQbr4p/K6rNvZr1p5JuS4uLvdxdu7z89EyvorCEbavSy0jb6t1w+ule96gYr1tIqDeceXPdwYd7D596lnfV4IO8obGJXq+gMG9gfF3v5Tvv87ySMm/WF195w5q39Foz37qFhXg9mfcDY2K884cO9W4cfZR3EOt2L74bGBnh9Qzl+4gI74y+fbx7zzzTOzaltTcgLMwbEB7mvXDTNV4e8/vOs073erBeDvRFer0Zh57x8d7o3j29m886w7v0sMO8AQmJXmf6p/BOGTrQWzN/lrd95VJvdLfuNAv1Tug3wNu6im1VqGJKy8u9D57+l9c+PMbrEBrtPX7NDd6yaVO9R6691jurTz9veES0N5T1YAjb2CVDhnsPXHGVd9e113hjXn3VK9iR6k0f+5E3rHVzr02kz+scF+GdOrCf9+xNN3rPXn+zd2Kvfl77COZ7nQbev269g9U416vIyPQuOfIorwPrSh/Gf0hsrNeZ6e4QFemdMGSQt2jGVMar3KspL/Uqy8u8mkrGkfKsMD3Hu/eKK7xu0VFe16Bg7+CGjbyPnnpSBcUyqzLJ+fSZF72D4hp4fYLDvbP6D/Q2/TjP+/CJJ7zjWrT3+jK8y/sP8zLWr/aytmzwzjxkhJcS6vP6JyV65/Yf4P3z3PO9Z2643rvmuOO8vvXreS1Dg72LR4/ytsz7wbvllNNMfnYNjvCO79rTK9q2zcvZstm79exzvM5hkV57+j2scX3vysNHstxO8y5h2faLi/dS6KZHUrL38v0PULxme5Pff8s7uG6i198XzLrIsmbZdmX6j+/fz7vhlJO803p093r7fF5vys1bTj3Zy8/IMOkyrUJ/ft/m8bshUA/o4PD3gRRgBprosRqEgBHS7keOQPla03taQ6IpAOPWrGsCEuLqolO/gQjXgZphUaiJika1NBt816xVC7TkyLomLha+mDiOxkMpxjlKLa39WHlcNO574gl8PG4iBvU/GFPfGYvHLr4J9511OV699xGU7chAvNTrZZUgJ2KcwjgqboQ6yXUYfCXWzJ2PcW+/h9TVm5CxbismvjsWC6bPZ2oi0ZYjydikOkhdsBITnngVjYuB5FJg7JMv4ITOfXFE0044qktffPXGe2bKMoLJ2rxyBVK3bjRpDwrjGFLrU8wIUuvPKhFWo3VJNWjYqCn6HH4EquokooSj2jpdOqJzv36IjAhHeXY23n78Kfq1FhUcuRcx/+q2S8FpN16DHkcegUSO4Ldu2YpZM2cjO3UXmklbcfxpaD34IJQwjypj4zBg9DEYPGQo4hSP3CxsmTsHS2ZORWZBJgqjg3HyTTegXsv2jFEsKnzRqIpLwvHX3oBxmzbh/YXz4XG0vmnJcjRHBGpW78BdR5+PE+p0xujEDjiyWSe8cN9DZlqzqrgUG5avQrtePXDpQ/eiTvfOSM8rxMv3PYnR9drj8oGj8PFL7yAsIRGNenZBSJ0EDD3uBNzx9DMYeNjhmDd7Pk4ddgSOad8Ld552ATbPX4HWKa1RP6UNgkPC4QtnXQgJNVPKNZoBY55W1dalTl26o//IQxHXtDm8mBjUaGG20WD4UFJZicLqKiS3aIbE+kmI9mpQsTMTi76djB3zFyN33SbM+uhzrJ46B1UlpWjVrSMSWjQCInX0SW39/B0gLbHORSutKkdZcQEiWPaavg1nvY1MjkNuWQnbRAiC1BRY1poWMtNdQUFm92tweDjikushJj4RwaHhZhrqyzfextwvvoFXWooegwfj43k/4LGvv8Q1L7+AZ78bj09mzUSnXt1RWpCHD15+EV+99SbC6W8k80PHP2vJQN/hIzB17Vq8PnE87nnxJfQfMtxMRZVX1+CWe+/D90uX4L2pU3H7U0/jsJNPMnGpqKxAenqGWWvoCw5FOEIQyueG9RvhubffwVfz5uCfb76CF77+DC+MeRdNGzdEXGgwls/6AV+//T4qc3IRq+k1hhRiNsWYRJtpP+VUKMOI5/vYaqab8e0ydABufuox9D/sYFSEsNxDQxCelIQTL7oItz39BO545GGcesG5yNyVhntvuBkF23aiSWgkTj/2eLzzxVhc+I/rcTGvN8d+hJNPPAEVBbn47PXX8NX77yOUdSu40q/F11rCnsOGY/z8BViVkYUPx09A1/4DUan1ipJCwWGo9IWgmJkfVS8RF1x1Ofr07W2mIDPT0/DmCy9g64ZN0KahtK1b8N2U8cgryEJUVCTOv/IyNGzVzKwvqwxhPVB9CKmB5wui/KrBzq1piKT/8Wx/A4cOx5Enn4ILr7sRT7/9NuZt34qNZUV4+ctPEd+gHvSlC0nZ6hrWfhZCZVkZ3n/lNXw25kOjkT74yFF4b9pUPPXl57j5+efw0tdfY+zkyTjkkENRnpOPlx58CPMnTUE446m5R02Kas3nIccfh8lLluLTaTPw+Fvv4LJ/3GI2h2i2d+fWVBTm+7/rq7z6SRtm8Ts1lN8ByhsHh78fjAD1Q4+7LwpT/8yOGql/TVZojWeIVQRlb6jWSdTwYqOWfXUA6mxL6Ej7Hat8PtT4QkldKF8oNLSwvIq2dJJ6BUlVkBfCLoBCOTgIJTvT8Mjll+HIDu3x8JVXYuf2HRh02KE498brcclN16Fuq6YkMkEo1xqu0Cj6Eoy2JHYnXHguEurVx+bt2zH+8/G4+8pbcAuvyfMWo9MpJ+KxyZNww1PPIyIuGZXsTIoou0pIIJPqNcFtz7+Ezyhwv9q2CV+mbsHnGTvwWWY6n7fhrRnTKcQHm/Ukmk+QsFOumCkOxl1rx4xIE5nk72ql02RTkNn1qakDrbVp3Ky5OV9LnZQ+7V7Guy9Sh/D6KCQjUc0XRSUlZnG6jwxFa2DMWhKtmVHHXjsdZhb3Kye1xoR5VszflZGxSN2Vx4KIR0hNGEKr2KlWs7MprsL2jRuxff061DD+5ewss71y9D15NMasXYhP09bj64zNmJC6FV9s24av8vMwqagAV5MI69NGfUeOxBuTp2Dcuo14d95MXPXUQ6hHIv3Nux/ggqEjcdWo47B9zXrE1k3C4eeehUc/+RCTtmzAs198jqNPPQtZO9PxxHXX42wS4E8ee4RxrkQZO+RK1icRE0P3Gadwpku5qrVsNUHa3KD1Oby0A5dETRPCEcE+Uz8atm2Fcy+7CPWjY5DAHFg7axYeu+463HrFVfh84lS0P+oE3PrhWDz4+ecIa9YI5So0f5H9btASdxP3qDAUh1QxPZ450Lc0uwDx4bGoYlkWs3zKWA9q1EGSIASzk9bGhlJ2ttkk0jlZmWbdWBU71FVzfoRXUobIyGgMOngk4ps0Q0kYO864GJSQVNTr0AbNO7aFlhqVFeYjlWWqaeuwCJa14sNwQkn4Q2JJy0hevfAIk5clfFcWzHZVJxnhdZMBDoi82BhU0KOKkBASSta14HCWSzBqOBASHSYdQIwGErJPQlHNeq31kvWat0C9Rk3M7mBtbNm0ch1K84rMmsFQ+qPNHsGsj+o+VcYlJGVekJ+cBZGwqBzpEUuDbVftiHJDG0O8crUd/7sgkkHQjx0bU1FVwIFORQ3KS8vx1UefYEjz1ujPttq7QWMMad8O344dy/wIRml5MfLSd6CSAxLtnBEnofdo370rGrZrixq2MRH6ahKvYK19q5VlNYwjH1FBEqR1hBfccAPqtmzOfCH5Sk3FB6+8xAzMx4xPP8HKmdNNzhzDetfvmCNRw/wTpQvyKkxYZQyzgjKubkpLvDtlEs675lqmIgxvPf0SLj36BAxs2hKDU9ri8lNOxZRx36C8qBhB4RyM+Fg3VK+jKBcYJx2sq8N6qzggjY2OxmGHjEKTpkxDMMs0KgFVLLtEhtGucxdE+zioKavGmhWrmAccxDLvJFfKWa6xJMwJjRqiKjwMHutFZVgYqswaMoJ1RcS99nEP/LvJ/gSzxMHBIRBmUacZPVWyIfsXuao7CqkWcdAvCTatu2DH4B8Ys4PVfsEgdhRs+KbxB5nFvWEkKeGyT0JndijRVg1NvOoQrJ83H4smTEASPTh59Chc9tCdGHjmsWjWoyPKKUxLyEGq6K9O+tdOKspArF64GO9QcGZk7ET/3r1x2y034bX3P8CbH36EZ956Ddfcfwc6Du5FIa1FrlWI4yi4bc/O7KyqkZmfi5070ihJ2WlQuEmAFuUW48PnXsYDt96Jd99515yAb8/a0mXFlVl4K80O/ZS/QZXsxJj2BOZHwbY0rFm01OwY8+KjMfDYUYbEVLEXUE7oKAiz0Ff+sWNr2bYNGjRmR0chn11YgCWzZqJo81bEskMPr6hC2vLlWL1sKR3SXXAE6rBjbtK7K+IT4xGUk4sfSX68nHT6mc/yKWQ+5+L7T9/CDcePwvWHH4r8lavQODGJ+eVh/crlSN2wln5VkyQzDewUysorMPnTz3EfSc3Ub77EF++8jUeuvhZvP/YoSiuKkdAuBSMvORv3vPsSrr3xWnRMSEL5sjXYOXsuXrv3Htx60fl4+r77sSs7Cx1GjsD5d9+CJ95/HX0H9dJ3lrDtx3koKchiGdSYdYMeyakUqT7mQUy1X1tawzzRzj3VMi0hVv0Kpl11d6TvRuuydf1qPP/qy9hWno+MkEoMO/EIPPPpO3jpqw8Z3qu46qF70OfQoez8SfDoMri61JTP79XFmDrPKy4+GSkdOiI8KZ4DC63v2oC1S5aaBfwhJL2hoawRviB2jkyvqk4N6xdJ2BdvvI5TRh6CEw4ZjktOPQELZ02Dj+61DL6Klyq06hKNWI4kOVqoTdIQEqE9oSwrkrmS6gqUsV5pl6QhQWxT/m5WF4cIzLMw5qW0ZSE1VaiqKCMRN/uW6acW3fOZcfRp8CSyL3LsY2fO8Mv5t9p4yMuk1U+uxFq07kxNWz7VhJNERLGTZ3mV830FrWiHo9xo/ZQW/Jvd0azv1VqEzzDMO8aXQw8OOFTm/M1ESsOsHbblvJvPVfG5KpjxYCbUadoE5199Nd6b9B0+mTkLH0+fgQ9nzMI7U6fj7e+m4Z1J3+OEi69AkDZGKESSSh+vMLZlhac6Zs71Y3j+de/ag1rN+GkoVcX6xXQybt369kfvIcPNh961+WH5vLlYNuV7bPhhHspy89GqVUsMPfYY+GIS6GsoIpS/KheGop3JPg0gWF4NSICuv/9OvPL1x3jw9Wdxya1Xo8fAHqgoK8T0r8fh9gsuwXtPPo2g0jLWZ6aX4VdrYwvLleNTllc1ougfh2KKPSPPgZfqEQVnaRDLTpaYPx7rQCQHfZXaQFDFfGTBmM0JJK9ax+mvp8wBxklkWXu0TQkwH2p5mLHzZ4Z6FQeHvy/Ua+3Zc7EB+818KA0LQVaYD5m+MORw1FUSwm7Up1F4KKT0LlGjZ6uP5D2aIkANvpTOpcmq8qTdkQjWB84pxINCUERBU0bhwv4D9Vu3Q3KLViikfBw38Tvcfc7FuPnok3DmkENwzQVXICsrH5FRsVi1ZAleePB+ZG5ci1bNGqJtl44Iig7FzMnf4eYzzsVpLdvjtHrNcEp8IxwTm4QjExJxfOvmePX++9GkZWvc+9LzOPqis5FTXYIn77wdF/Tqh9tHHol/DD0Y53fqgg8eeABbly9GYnwUImMijVTwKCwFIyDYaZAXUiQDsRyG527bhGtGH4FLBw/BNcMPwUWDh2MaR79B0bE47dprcPDpZyK6YVMUB4WhjPlUrg5KQ3NNadCvsOREPPPJR7jg/nsQkhSL5ZMm4abBI3Bp1z44s0cfXH/mWdiRvgtxnTvgkueexMiLz8MQduRX3XcH6rRsiB+mTsIpnbriws69cXG3PjixVQc8d/UNKM5IxzlXX46ux4zGmffci86DRmD9klW48ehT8I8RR+HBo0/DDcMPxaldu+Le88/F9mWLUDcpBh07tMOGpcvx4ePP4IR23XAK/b1yxJE4c8BBePjhh7CuLBfdTjoSHQ4Zyk40GAu+n4mxz7yAC/oPw+V9B5P8jcZ1J5yORfOXoE5KGww85niExSajoKSanbYoknaMhrBzCEMxn0tZrzRNHVyjLsOf1+rmSkN8rDfkcjQsrPLQKKkRerXtyI40jC5D8NmL7+HYxh1wQnxjnJnQBGfG1cEZCXVwZqNGePbCC5C2eBG8sorftcsRnfdY5gcdczQOO+lElLGy60Pm/7z2Wjx9w/VYM20KwgqySTBLEU1CE+aVIbi0EBNeexPv3P8I8latQ9radWZ3ZJM2zdGxVzeExoSR6JRi4rjPkLF1I9tODaKqmEsVFVgz7wesX7qChKoakbEx6NCtK2ITE00bE4ET2VAHKyKgNqrO15z7xp9aIG928pG4mV2wNRXsx6t5kZCIBDFfa0gaK9jBV7Aya0+OPi1UXuQ/nNecWUfSsJoDpLStW82Gy9DIEJKWgYhOiCGhFmUuh1dZQnKn7+ZyeJJbgPTlq7Fizlz+rFJL56BMOac/IhfVbAPlKPFVoDKE78kigpl2lOSRlBSifYeWiCXBJYU0n6xKTduJxBZNkDKgL1r174vWvXoiuk4y3nrrHbzz6jvYvHYbeWM4Qsv9mnVNZ5ObMDQNDk3AfsiMxKaaREc1QsflKEE6JiKS8uHm2+5A3559EBkajrXLVuCq8y7EV19+DV90FE696jJ069Hd7MwOVib5NDTwa3LDSPxCSqsx5tHncPURx+IfF1+E4uAyDOYA8tS7rscbsyZi5qZVOOKQEQjJ4gBpzCdYPnMOYjjokvyQnlB1IZwDol59+5gdqPnFBfhuwjjs2LAGESRgMZpGZcrWL/oRMyZN4HCYRDU8CD369EBEFOUvZUiwZJIu5nmQiDdJuLTQ2lGucPwQHQvIk59BqfnzwO2adHD4GTgCM41XWqwqVBQWYuPyVRTMOxAZzU67X2/EUjCmbd5MQrIDCXHxqN82Bb74WFRKGJRXmkNgC7KzkFgv2RxaqLUyHjuWwqxsFBfkwRcWjJi4BMTEJ1CoV2Hl/IVm91hlSQnCk6PRtmtndOjQBaEhkUjfuBnrN61BCElS27ZtMfaFV/DZC6+TkKXgrBuvRfNOnYzGQB8T9lEQl+dkkyQ8hx++Ho/iyGjcr8+6HDIMqKxEcU4WVi1ciC2bN/JnOSIjQtCkRTO0J/mJ5ei2mkSgimTR54UipJIEk9kQFEYBXFOO6W+9h1duuBkV+bmo26YpLr3/PpSSZGZn5dGfUDQm8WvVvQuqEhMM0QgtY3o3bEP29jRzKn2DlBRE1Uk0gle9pzpNjYJrykqxa+0aEqYlKKuiIA0LQ2KduuaTPYmNG3NUrGkWozphJ8wIMVJFmTlIXbcZxdn57FyCzPlMDZs1RlLTRhTY7JxIenXcQCjLIn3NenasPyIvM5OEsBK+yFDUa9IIHZjH9Vq1gseyMb17eRUKUtORum0rsjPTkZWXafxt1a4NWrbrhLCYWLPuxJxTxbgXZ2dg8+q1yEzdab4AkFSvHlp26GDW8PliolGkD6zv2IWctF3wQoPRultnhIWFY9e6TSjKz0ci87tOixaoYRlIKxFBv7M2bkWePhNVNx4JdZLw+SuvY+zzLyMimJ3WoME46qLzEdFQ53WR4FNsVzPcL196Bd++/Z4Z+Tfq2RN3vfwyWnbpYsidLpEWXf8ttL5K/6S9qC4uwqdvv4NXn37W5JPR8tJOVHQYYti5a+1VSWERSvMKmP8Ml51vBEl335EjcN0dt6IZ629+VgZevuuf+PTd98lbKsmiQtGa5vokVGZ6BjasWwdUaMowHqddejEuuus2fP89BynXXIv8TdtZs4IwnET7qffeAdgeSzKycfell2D855+a8G5/+GGMOuV4ttE67Jcr8Dx/v/HEs6gpr8BJ556Da++6Ey9y4PH5a28gUoMi+ueLS0arjp3ZJuOwleHn7thBU5JokrZhow7HTfffi6iwSFx95rlYOm8udBBxcuOGCI2IwXbtnCWZi+eAraayFOUkfWdedSVufOQR1k0fxrz4Mh7ngKM0P5skzIfIsAizczCH7aZzn3544F/PIGdnKm6/+hpkbifJYlk1atIE7TlYiCQpSt2eisVsGzrfb8Dw4bjr0UfNN2mvOOcCfP/tOPMZq2vuvBPnXn8dgjT9rzVqjL00z2wC5qsO0vfpqBj/NLOaH9se5UH+tu1456UX8dpzz5NwVaOEJGbEMUfg7mefYXtqTYfMn9x8fPXum3jrhWewacMW9B84DI++/jpWLVuOu264DoWUB/q6Q0rTZkgmYVbb3rB+g/l0WBDr/cnnnoXzr7wSD9xxD7785FMzYG3RoS0+JPGSvHnqnw+xTr1rjsuJDY9By7atEE9iujM9DZs2bTLr/iIS4nDtbbfjlPPOY5rH444rrkJRXh4qSLLPuuxS3MrBks5UU32cNX48ruRArrqsDD0HDMQjb7+Fxm3a1Mr0P69ezBExB4fdUOdlelvzLEmm1qHpJXPaO02D2GlrzYzOC6rhSw46NYMm2mbWz6gxSQhqykRTEvLKnO1Dc3VqOjFc515JTa+TxdlLmk5VQlLn+1TRLjkQ/SGRYFghFERBHCEGcWS9du5cPHrVtdi1eCXatW2Hoy85D006tOdI22fiqTOD8nam4VuSpoWzZqFe58645fnn0LF3T7NIXHyDXjEsf1pEYszhpAxNygCd61PJDlQTLaGU4DquCBzFa1pj+rsf4IVrb0R5Xi6S27bAra+9ida9BxqiVKn1I0EVZks8NBGrHkBQusQQKjWe1oCcaVdeMBzlookDM8icnSSywDyVPeWrOjHljfJK0w/8wfz1nz0kP8NUJiIHKgdNE5EEGI0HE6JRv8pRq1v8UxbsiuRXsL98+d/kgP6ZmDDf6J0hMzpDzhwQG6zJMfqtjNFFBqkypu/87Z9cM+kLYm4yPE2jadGOylrf8qQFxk9mjADjZ75u4A/NdJYiR1oErXVdypcwRt6n9VU0A8lvxua1uPeM87Br7mLUT66DlJ7dMezUExBDAmfOR6K1MhK6ye+PwfzvpzPbwzHgxONxwb13I7ZhA0Xt/0XALJQU5YtKQGVhSoJx3LFxI9atXIHsjAzzYXeRSdV7fW6qTnI9tGnfER27d0Wd+g3oWOWu9BMqT950DtwPU6dhybx5HJwUso3RnG7r1quPzj26o+/QwQhPiDfHY+xI2445kycjX6SeHW6rLp0x4LDDoOM6UFqB5T/MNgQqLDrCbBqpRyKj87WUCdvWrcfGlStRXVKG1h3boXmrFLz62GN47ZFHTTzqN21MsnAxcpjIzVu3wldRgaYNGmDwQQehc/++CI2PMWWopQr5TOuC76Zj2dJFhuS0btsJ/foPQWP6UViYi4mTvkFeUR669x2APgOGmfVPmiTbsGIxtm9ai7WrVyGfg4fY8Fh0at8NPUms4prUZ72tIXnNwfJ5C7Bh6QpsIcHP0MYC5pk+HN+8dQqGkMy27twJvpAws57yh1kzsHLxImZtMPoNH4EOPXuxyWjKkPmsKTzmp48kX+edqf6qniohP3X3Hqqqy1HMcL98dwxSN21EJAeTI48/Gu27dae/EagolYYzCFvWrsCihXORmpaGVq3b4+AjjzbfXa2uKMPyBQvxw/QZSOOAUeeh6SsdURx4tevJ9A3ujwbNm9Kfcpb1LCxbuJjkuwpNWjXH6FNPMl9hYE1GAdOq4zGW/biABCvXtAFNYSc2qI82HDD1ZT7F162LyqoaDnx2YcpXX6GYA2SVcfcB/dC1bz/mlRhnNXLTUjF32lQSsQrUa9wIvYYNQRRJvSSQv83XQtnw/28evxscEXP4w6EqJqFkn3Vi/d6+1SjoAD+dKSSoIzGfjvkPIP9/qQPa8/3Pf9cSsdpndT/qfCsoGNQhaeJRBEtreXTStk7Wl8tQsy6EaaQbLczW2g9NOpnTsTnyNKfIG8LiYePadVixfIX5pmGjho3Qv39/8xFr80ke+lZOAV/Op6rySqxctBQ7N29BXHQkhgzpjyh2Et++8TbG/Ot5lBZloZx+V7HzDmdnpZVb1czTEJKyiKhw9B42GGfecgua9+hhwtU0hUSRTtEX6RM3UdrFIoOC6JoCW8RAmzM15aH1J2YNCzugEF5TxnyMJ669HqU5uWjYpi3uee11pHBEX8HiEUHy0Q+doh9WSd/ZS+kgWB0GqQwy6zZETERGlG8mbw0/McLR9NCMj34rH2tYNbRbT3RHsdZOU/OOz/68lTv6wWdzMrtSJPJlCBjTxbupXybdDFPp4qWF83Km8gsXuVKeqyxp1+wM46UNAmZqQ2XK9+bQWeadZrvMh7OZT/oSgNYYKf/C2MGpkzMUjX5r04L6PpEzJY1RM3FQ+EqPzvhSfeBPpsWfdMVBE9hgR6M0VmvNUkUpJr72Fj586llkZexCaWUFiYpInqba6Cnjow/Th0eEoTNJ2mlXX4XOow43ZDsoONzkidqSOah0d/3+z2Gbgzoy+a34bdGu11kzEUq/lZaDhg9jXa5fa492aGbINH+InJvujxXLbMhgtldpWpAk2keZoDOfDAtmppn8MGXIcmeZqL7qYFKd7q4z5FWHzGGk7IArGEY1813mvhqt5ZQfTLPKSumlZ0bCaKDBdypzE0ZVBd59+jk8fevt5n3d1i3w0KsvoQfJDMr8hwMH0R/Vsiq2q2L6pTagNh7OuIeQcEqLq1YSHBZJMkND+q/F9CJUptBF2hmc0qo0sTEjhOxe0aIJ21YIdqzZjDnMwyad26Fj397ms1jSmqv+qVztJ750qRx1QHKl6qPKXn4zc8mzzHmDmi6vYF6E+MJQnJGDmROnIDczA517dUe3AX3oF+OmOq5aoegxvhXMY61n8zF/wvneaKiVd8wjxV2qtBCzI5Y/mC6PA0GTVJrpMOpKyqJwLeRXPGvdsrgIxVsRVPuhTGD5S5xrbZlJDMM3X+RgZuiwXNUNfWdS6+okGzQgk9T11xqaySvKE9lUEQcxDzSFrMGA0iE3WrtnBo0MSGkxnyNj+BoA+Osi3Rl/TfB/Sjgi5vC7I5BI6VqwYAHefvttFOgDzPydnJyMs846C127djX2VAVth/Hxxx9jzpw5yM3NxeDBJBNnnomIiAgjjIS9ETi513v7Tr8zMzORxhGcPmSdlJRkwlQYsqP3umz8bPi6K+7m00PGXH4xLcaemrGail/wGAIhwW5MrF2/n/oh+zYckQf5r92I3036Dh+PGcMOuwZt2rbFJZddZj7mbTou+UX36nzy8vPw2osvY+2q1UiuVxeXXX0lWrRoRkHM+LATrqHQFplSNBQLE67EFYWWDsbU6dXmFHsZK+5MkyIrciEj5YPuSov+6aRs/jFCUuZKnz4XJKf+70tWorS0xF+2tBAdF8s7CZLx1+9GaTAnjJu88v+WkNU/k0HmRjsqa7oRNTHaRuNG66aUB8or+aa+m2mkkaYZpUkUyZENkSO9kFZC9pV007GT7Mo/gS52+2OC1qP5Sfu61cKkX2mS3do8kmt1IpLg6kDUOZq4842thypTkw6aS8Sb+kL7tlMyUTOBKs+Zj9KUGTt0L48YKW2KkD/yW7kh29rlpU6JPtI56xDLy3xkW9aUZpMYkV2/98EsZ3WG0shJexdEIm7sMR62Tvvrhh+Kvy6Z6b29jL+ESUftcxWJkg5o1anl+uKBCKvKdP7ChXjnrbdRWlyMFs2b45xzzkGzls2MtkN+yY/aojRJNWEpLTZe9E/Q57Jk3//slxm0bOpdaIjWVTIv/R4YNyZe+l1broJ5Mnb0xzzwr//9T7b85tq+WF1Wgg+efQ5P3XqPMU5IaYpH3n4RKfXq4+FTL0T6ynXoMfpwXPLsY6ihWUlwKAljDeLoQ1VuJl6+9w588/o76D1gKK555knU79zJ3040GAll/WO18coqzRcqCrWciUQkoTQIoTSvjtTgROvEIjDhmZfw4i134uBzTsKFD9+D0Lg4DiZYdlqYptgy7fxh8kBtXt/frFHe+kKZtxpoeNixcjnef+wZ1G/cGKffcC0iExORvmm70XDtWL8eA0cdZDRcOrW+mnKwhHEygxBWQbXYUra/MLaZkMoahLFsqzhyVJsKYXor8ouwa0c66jdphsja9XFmkMl2ZT6BZiJpovrrUPYL+7BfWzp+GLv6U+to9wt/PfnpPV/Uvqu1abCPIP4N1s1vtf9Hw3cPUfvs4PC7wAp+P6kJxq5du8yHdvPz8w0B0GeAli5divj4eDRt2nS3fd3Xrl2L1NRUdvqlaNSoEXr27GncyC9px3SvJCkI7FD03gp0dR66ZsyYgTfeeAMzZ85ERkYG2rdvj9hYkodaqJOTX6aToFvTSfDy+1MbH/5T/2CJmSUUxo6JszoWXjSXKzVuEy86MlNm/Odjx6gX6oh0CvemTZuxfOVq06El1U1G7z69ER0do+AM/KmoNqetL1q0EFlZWYiKjkb/fv2QnJBEv+gPbWgUbM750s4iDgG1HkOn6ys8Tf9JeyFBbjpzeVnbz5lPBTEelVqfQzt+Yqrk+NNt1pIwfUqH+SyKftPP9KxMvP3OO3j3/Q9MnrRu2RIR4WGGoJk81OhZ/5Qv9M/kpTH3m5k42LzjXZ0XOYbpsP3u5Y75VZu3frpTO0KWpoMERh9ANp7Tyuq1q/HEk09g4/pNqFu3nilbffhb073yQ95Je+IvU38cTJYYfwV/h62z4UzaFQ95rAjxh/JFxE4jd7ODTnnBogwhIRHoyp8+Gpr0Me5Kmy79Vvz9xwYwXB9/K/4VFYYIy47R9DIy5j07Nv9dPjNW9FNplV1TjxgXhaupO53yrm91aqpP2w19OvpBYZEIqGBE2BRvCxsfk++EylUw4fFSOoXAtmB/m7wTaTL5J5Lgz70G9etj1BFH4JhjdN7bICQmJ5g6ITt+wiUn/vZl/DF++/NVf807lbXqIg0qOahQvivrZZaTnYMXXnwR3074Bo2aNEI9DkSMQ2WYyTT7ZAz5UGuuy+SlaIbeqVxERPlMczPY8TFckpKYpGR06tUXPQYPQe9B/RFcXo3ZYz5HEWXFlm2bEREajq58p/w3ux4rqzD+jbcw/sVXEF1ciTpNG6PPqEPNcQxZmzbh+8/H4q2XXsCUzz7HruWrUS8qEg0aJMMrzsPCL8Zh9bTpCCoqwpY1q7B59VKkr1+DDQvnokWnluhz2DCU7crCj19965+Czcui2yQU79qJOV9+ga/efhPzxo1D7qatSI6IRlxsDFbMnokPHn4UmydORdqqtVixYjlWLluC+JgIlOVlmzVp7ft1RkVNGSaP+Qg1GTlIW78On7/8KmZ98jmqmMfaHRlF8liZm4dZ9P+jl17GtC8+x4IJE/DRc8+jSme99e9D2cI6wmpg6gsfNP1pKpqgZ0FZ738yMKZ7GgT+FqxTmssbvTbeqTx5KTw/qeazLMqCLFs7tfDb8l+ypKfdb2Uk/GTdwHjhf/xTwGnEHH53BFYpNaZFixYZjVhhYSGioqLQunVrQ7j0Tb/DDz8co0ePNporufvyyy+NRiw7Oxv9SD4uuOACYz5r1ixMppCSpktETv4KYeyYRNbUKYi4Kaw333zT2LGdiSD7uurUqYPTTjsN338/leRwmdG6HcFOpW7duggNDcWWLVvw3HPPGTI3atQodOzYEe+9974hk/q8Svfu3bFq9Wqkp6fjoBEjcPDBB2PVqlWYNGkStm7daj51U8XOTh1aBNPUtk0bjD76aLThXX4qDWM+GMMOsQpt27XDpZdeivrs2Ew8+d9oN+hepPXll1+mgF2Benx/5ZVXonmzZub3t+PHY9PWLSgtKTHb+sNJiJR/zZs3x+gjR6Nz584m/M8+/RTfT5liOv2UlBR2aPWwaOEiZOfkGGKhDzJ36dIFp556qtEaiiwsXrQYEydOxLZt26CPOGvNj9IkbYc6z/4DBuJY5rXya/HixXjt9dfNmWEnnniimWYVlJaPPvoIs2fPZofSAKeccgpakrgtW7bM+K08Li8rN3HXNwIV92ZM23HHHWfqhspURG316lWYzg5sR+oOE2fFR3ZVtqo7Sue5551rDrhV3irfpH2dPn06tm/fbswUF6VBGx1SWrUycVTcLYywpx3df/jhB6OR1SCgcePGRou6cuVKo8kVYmJiTH04/vjj0bD2YNoxH324u66WFBeb8mnQoCHOOON080mjH3/8EdOmTcPGjRtNPqpOqjxUFgMHDkSPHj3QuFFjQ4gUjuzOmDWD6c1GFTt/keYIdvZRkVHo2q0bjjj8CFPPi9ipq01MnzEdmSTJLBrWXw5USN5ElA455BD07i2SH42dO3fi66+/NoMfpc0MFnipvsfFxWEE6/Ghhx5qBjiqx4qz/Fd7ZcaYbi2WnX+vXr1MW1U9f//9981ZUM2bt8AlF19iBg0ffPABmjRpYtKkNpGWmmbCU8WOCI9Aj549cCzLWHVNgyPFSfbKy8sYFx3q4SeRebm5qFenLi648ALTRpRnZm0l31uiaPGTpGFUa+8W9p0xF8sjeZCWVVPVWjag42WUPhHNjEWr8Mw5l5AVFiOuQQLjnoGTbrkZfU44HuHRkVg/fwEev/JqtE+IR97OdFQzjy954mFMmTIBc74eh/YtU3DSpReZ9VAv3Xm/+czSLa88g+btWuHu485B9vLNCEtMwoBTj8bQk0Zh3by5eP+BRzB09OFoN3AA3nnqedStUw/DTzoBoy6+AIu/n4Vnr7wOLVo0x1WP/ZOE2IdvXnwLX3zwEVoP6I3LHrwLaVs34JXrb0d95vlVzz+BRNpNW7UBL95yF1bNn4fL77/N1MHnr/4H01QXh15zCfoNGYKxDz2DcR+Oxd1PP4p2Q/rh+SefxrzJ03HdXXdj+MnHY9vKNXj85luQV1yEB997A026dERNMAdaIuMkYlqjaM7nYlH8W/4HZPrP8v/X8G8e/YeQ+//G3Z8ETiPm8IdCHZw6AnVoelYnq+lGaah0oJ/MJfDVUYukrSbJEQlQZ6vOsFOnThjH0ZoEv7QecqtpzaOOOsqQiw0bNhh/1ImI7MifIRQ2Etjr1683Qlz2rrrqKpx88sk46KCDTLxEEkSmpJFrR2GvTlZuctjhf//99yZ8+adOWx10Fjs7dbgikF1IAEQgNbU6d+5cvPXWW8b+sccea66TTjoJ3fhOmj11fup0RHgs0VvHkam0ZuqQ1FkqbINaQSJiIP9EKpV39dlpi2yqMxc5UzyOZzgXnn8BjiMp6tu7D9Jpb9WKVdjBvEtJaYWk+EQs5yhZxECQZi0hIQGnkyCI8AibN28207ciS61IUub+MNeQWJFd5a/I39EkkYMGDUIRSYbKZSPzW6RBxEb2pHlUvokUiUwJKmcRIpWLylv5pM771VdfNfmrPDrjzDNIno82nbtIrjpk5Zf8FTlYt26tsb9x00aTb5decgkuvPBCQxi6kZDIvspea+3kRtPXn3zyCT788EMTvoihSLxIdgzJyLx58zB//nxDBjt06LA7z23HLjfKX8VbJE9EWLvTzj77bEMk5UZlrzBVPypY3xJZfip/q/GNYf1U/AYMGGDK/MUXXzSkUGnu27cvrrjiCpN2Ebx169YZwiMypTjEs4N/+pmnjX1pik/RKeUXXGjKoUH9BoaYzZo5y/ilevMpSfa3337L+lkHl116Gc5kuapOql2pDU2bOtWUrer2eBL3qfytunzxxRebqUQRKpFH5YPIrd4tWbIEX331lSGEIlQ33XQT43EyidpwM1hQHmkgo7xZuHChIVlxTHPfvn2wY8cOkwcicCUcIGgQo/Z22GGHmR29K1etNHVA7VPx/9e//mXqpn5feeVVZnAkuxoYKfyVq1eyfm4xbVD2zfQuO1u/9rK21/X/333tC0ZTIgskD9KAGgYRpAVWPhIMTckHozgrB9M++xKJjZNx7p03YP7sOfiIdUk7XVvXa4JX77gfZSXFuOyROzGdsqPK82HEkceiY5duaMzy2bJ+I8a+9wGmfvoFinbsQlhEJPoedTiS6tbD9DFfojQjH32PHIWLH38Aye3bYcPipVj3/QxzVMeP0+eghgOTlPZtMeSY0Uhq3Q4/fjUFy7+bzXLPwvi50/H1N18hi8Q21AtFFePU7dBhCAkLwYxx3yCmThKOOOcsRDIeBWlZWDTxe+Rv34mBQ4chOiIGK6fMRPchg3Hc9VcgjmRt08wfsW3xCrTq2A51SBRjGNdl0+chbf0mc6j0RNaXlWs3oP9BI3HwscfDFxXLHGRekYhJI6+s1Ho4Q9GZpyb/91IAgWZ7ef1z0IK43d78+U34b939SeCXQg4OfwCMloeQAJc2QAJa0GhcxEKdpbQy0oCpo5AdC7kRpD048sgjjeC+7bbbDDGTpkNERR2IOi35JzMbnszlTh24IL/UUVtzXQrXhhEI64eFiJw6SnU+elacRQbV+cs/kZSHH34YGs9Iw6GOSh253KiTU1giTiKKCm/PuO4JGyd7V7zln+xL0/DQQw/h0UcfxdAhQ837wsIiNuIgJMQlmFG/FrJ6VTVs2X5Nj9KpfFXHqs6xRYsWhvCqc7NaEdnTZabjeAm6Kw6Kq42L0iT/lA9yG+hO90DIrn2vMKRJfOCBB/Dggw+azlZulC4RNREv2VMHrPySW4WpcAS5l5kQaCYofnIjoiniJ3cqF/ktUiXipWeZCSpHEQa52RM2vsovlaO0nSKoSrMIjciYtSeSIyJv80b1WURRGjcRWxETvZdfIjkitCJgGkxooCASpLJV/EWYtVVffqrOqE716dPHaJGi2EkO7D8AV112JR765wO44NzzUJCbh80bSFBJIurXqWfOn1rw4wIs5JWettOcVK58EtkTWVJdVbgijGPGjMG7775rBgjKe5EfXaoPirfiqLKVRlFabA1CiknClS6RSJFtm08Wgb9VLiK/GmCobeq30qm7wlM7sHVDcbR1zrYLW+/MlDifd0NrxFgFpM3S5gdvj6ar0Pe8BFlTjRFtMFOTCpM3+kYT+mW2jlRDx2WVsEoVhPoQm9Icw045hqSnBnPe/whfPvwENrGMjrvobIQ3aYjCUMYvMhTp61bjsWuvwz+vvBaVBYV44Lln8MynH6DToD4orynXdJM5fFSbRIrDglAZE4pKs5JcG2PDUV3hQ6cuvfD8mA9w3DnnYgYJ05P3Poi0FWsQReLjsd6efNaZeHvSN/hg1hQ89e0XuOOt13HDw4+gXceeqC5nHnnMW3MmnfxlekI8poNtKdxDKcOqJFnL89Ugl+msCmN+8rkiqMYsTYgKCUNYKOPBtlBWXU4Z0QgpLZvj8KNH4aUP38U1992NsPgY5rnOQPShhDmmxQHaGOM/2NpfDgraTI8rBoqGvX66MWa/fgn2vjf80rsDHY6IOfzhkNBVx2fXdknQSsiqQ9bUXGJiohnhSxujDkkkS3Z0ya06Bb27+eabcd1115mpQ2mh9MV9kRzbcVtIwOu3OiHbcVs7gXYDn2XPdg6Bz3qvu8iLOnN1Joq7nnVJm6fp1LvvvhuXXXaZieMrr7yCCRMmmI5V7pV2m2759UtQuIF3GwddIhHSgoiQXnvdtXj0sUfxxptv4KtxX2Nb6g6zdqiSnYd/SbvfD4WrfFccFHfhZx0cYeMmMiGNjoiHykPpUX7fcsstRgMi7aFIsS51roI6WMVRlw3Lxl1+6r3MlU+airrrrruMdvKRRx7Ba6+9hs8++8xo2hSnQHIk8nDCCScYQpSXl4cnn3zSxEdaOuW1yn3kyJFG66K4qKxFuBSmwld4IhDS2sls+PDhOP300422Uto72ZF5IKyZJQ8WSpvqisz1XulRWDKzeSm3qg/WjkilBh56FiFRHZd92VM6delZfiuu0nzKrspIZEhlYNYX1pIOEak27doiuW4dk8cKX72c7llMY15ODooZnvJBWjFp8XSJ5IpEPfbYY0YbJkKu/BYZu/76642WTs/KY0273nvvvbjzzjtN3isPVLdFoNVOn3/+eUMwFU9dgVDa7F15orsuTY0GplXulDYNZjQ9K+2d6vPll1+Oa665BjfeeCN+nDsPXTt3wfnnnY8mrHMVGrjQb7UcbUqwdVzESmWh6VhRKk2d650urUvz5K5aJJGERPWTYZs1ffytlZZayWcOg63mICnMQy6JWCHj7gsnWT7hJJx5zVUoKS3DO59+iNYjB2LQKcchqDoUMUFRZlMEYkMRQnKlPb6bVq3BWw8/i/uvuBmbt25HQUUlvnjjXWRt2Ibq6DBkR9QgP0S7k00uocwXhJ3Mlw6HjULd/gMx4tIL0KR7V6xZtAIv3PlPtO7eCYPOOA4ffvAebhkxGrePOgUXjDwCt1x1Gb4d9znystPRrGljRNdLxJr163H+QaNw3dCjsPSbaeY7mjp0htlCEuhDYXgYqpjnIZWMc7UOpfYhNyLUHCCscwwrc/LMjtG506fhtYcfxet33Is7jjkZVw0ajs8ffRpebq7ZLRrM/FKea61rVRUv7dhkvirfdWkXpMrF/KM9GppLN22+DLxqX+2+VK7Wvb80/X6YcjT//NDdXnvFL77888KtEXP43WGrlO4Sxppik7CX1kIdkjpirQWyglnTdXqvaR91ZHKndyJqw4YNM6N4je5FFM4991zTUQnqZEV6NLqX9kJrndTpichNmTLFkIkqCmNNTV5yySVmekUaChEaTXtpamTo0KGGWKiDkl1p5zQNKgGvdWeaVtOif02TqKM99dRTDAHQe+3sfOmll4wmRpoCdWrqXJQGhfHee+8ZrYziK0IjjYPW4Hz88cemM9W0y8/WiBHKD/kt96+8/ApWrV5lNCrnnXee2XigqUCl54wzzjBaGtmV23fefsesL2rZogXOO/98tEpphTEffIDJzAd1zpoaVd5puk32tVZN67jUaUrLpzRpakpm6qi1bkjpV2esOIkgWCIn97pk/9lnnzVaHJEcdfgKS531559/bqbylK/KX00LajpYcVenqzSrgxZhGTt2rEmX8kl1Q1o7TWOJqGn6VJ254qjpPYWr/LX1RH4oDSJd0poqTBFGTUta7Y3qoNazqX4pDdLO6Z3qmN4JSqPqjKY2VUdUVprCEzmRH5oSlP+Kj+yK2GmKVPml9EpTK5KovJC/mmJUHih9IkMXXXSRKQO5lV9aT6W6Jqiea8pcdVKEbODAgYZEiYQqbNWz1axjb3PwofxTnZSmSnGRXU3Vq5yUFuWFpkU15SkzafRUTqpvCkdTgfJT9Ub19plnnjHu1M5E9qTFkzZL7VNpEVQfFF+1M01rq+yUT8pz+ad6r3qudqqyUl2Vxk9QWMpX5ZPal/JU75RWxUt1W3VH/gjKH5WtyknxMh094yraJxIQWrtZQl2zNDFmMwibjjZVqMvWxeGV0RDpgE/TKYfo7DoSANnnO/llO3dSEejzRzrtvbK4DNoh7AsNhz5DFEKPq4qKzYL94KhIjjo4WKC/MtMu2BCSG33XtFqDgMJSE4fwmEiExUSgoqSceV5D0hlD95WUSaVMUwR8wWEozs5DCS+QCOmD2BFJMaiqqUBweQUqiyqAcJKmaB38yrAoB4oL8k1sQ8JDEV2nIYIUP33OyXw5QHFkvEPZDpg3Ol6iqlIfZmK6mBbtNK5mWnTYbTjDFuvRVw30pfZQpnvBt+Px3D/uNusPr/jn3YhkfMT8s5evw+2XXoXKqDA8+NarSEhpgZBY7exkHjIji/MKzLKAsEgd5htvFvSrPJgFP4NfqtGcD/5898PaY/QN9Fvu9dPo2vQg5m39o6F1a2Ff/Qy7A6i9HyBwRMzhd4cV9OoU9KxOUNMcWj+idUoiH+pQ9E6CV/bUAUiQS6BbYayOXWtkRKi0nkYdhTQlEujqnKzWQWFplC370pDIrexL+IvQyH+RKIUne+oMZs+chTk/zGVnFY6ExDgKNo/xK6bwovDjaFYt+djjj0XHTh3x+uuvYduWrUYrdiL910JoNRoJ1zFjPsQPc+byt2cIhKZ4SmkuzV4l/dEUgDoTraPRupzly5bh07EiiJXs7Nrg8isuNwREC9e1GN3suGR6iotL8PLLfpJXp05dQyTXr1uLT0hatOZGBCeReSnis237Nv+0L9OgzkoE4bRTTyNxm4Hx4ydQGFeStLUnQTvPEAyldcqUySSEH5nn0047nUT2ENOBixBLSxEoFmx52s5RZE4L1pXPIsIiFiLY+m3LQ25EiLWwXKRR6/W01k9QJ680q2zUyUurozwSNP0nQq2yfuedd8zUovzTpbBtvPSsS/ktUqW8Vb0QYVBYKiulVXGWtkdxFBmR/yIuSoPCFJHTXX6J6Cr9ImKC6oolyRpEqP6KVGktlsiEtHIi6VrbJn9FxPRe4SjtWnOmNKsuyH8RK5EjDSCUdsVB5EwkWHFVWkVwNIUoQqPw5c6GrXSKCIl8iYhpTZzioLxXfiqtyn+Vo9KgwYn8/uabbwzRVfmIXMlvQZo4+a04SAMmYifyqPKQXQ1qFF/rpwYZajtqd2rPCkP1UORZRFvtV+nXujqROeWb8ldETIMb5fP5HCRo6lUDEq1Hkx+61EYVf+WdOSojmG2WYQ8Z2B/HHXUktq9bg0UkrmWMS0hoGPoOGYrWXbqaReTm0F22vxCzk0/kqwpbV67GjG++Q3VFFVrqUNBDD0UI64Q5EoWdtD7orald+1kgc+RINUmcyIDe00zHyEgWmblMpkUfqZdmTXQvVJY8/+HL6vRDdSAv/dKZY6qrfoqnv37toWjiUpbBnG8mMBwfIpLroDwsGF0H9kMPygYdI1Et7ZR2fJJUya1Io3Gv4PlPUZGGSDsX2WyZdsXVb8fEl4RRNvVd2iASMMWphLKo3EduFxWNGIYrPytCalCJckTSv8JtafjiuVfx46zZKPRRVkWGmI0MMWGxSOncESddcB4acVCnLyCwlRhyFMqymvTFl5g5bSoaN2+Gcy48HyExUYqp0WhVMnLSPGofteSp6oG0ltqRrR3EVeY9Ayf0V+5Mu2YizAf/tSPY/8Jc5lgWPiqr/6pwi/UdflfYjlJCVwJIHYkErdUMqDPR1Ik6GQlfvZdddQ7qoNWZSnirA9RvdRK6y578UKeqMDSSVoek0bc6CJmrU5YGQ6RLnZy0FCJ++q0OSO+k5dG9Tds2NA+jQNM6lRDGqzmOOvIonHziSYiPizffYOvcoTMa1q3PEWkJYmPi0LxpC3Rs3wn1GrBzlmhgJ9CxU2ckxMeZxez5hYxffp4hQwMHDMQZp52GNm3amoXdGg13aN+ReRJMuyVo0LAxiVsrtGqVQtIQw4yrlei8JMS0Wy4nKxcRYZFMSyP07NETLWm3Ed3l5OQhPycfJcWl9M+Hvn36m8Xd3bv3JAEo56g7hIS1Pf3SdFoY86eBcSuz8PAIY6e8vMqsD2ndtp2Jg/JfHbE2T0jToek7adykURH51Y5MEQhLCkScRUilybCdqDplESJN/4kUq0yknZIGR2Wh8pHfcisirfohLZc0IgpP79Txq3xU1tLAiMyofNWxKyzFR+/ll8iMCJb8ExGRxlRhqaxFJuSH/FS9k//SfkqzpjqhOqd42/qquCh9dk2Z3KjuiZDIH5ES+S8Sp7vyS6TBDi6URyLi8lP1V5fqoNZ6KQ9krrqtTlp1V3HRoEFaKsVX4SudIni6q86qzuuu8KSBEwkT4VOcRXBVPsp3pVGE3BIatReRWYUhQis3Kj+9U7yVdsVPfmjtmjSWipPyV36qDJRehS+IQEpjJz/ljw1PfgeunZO/SqsGWSKHSqsIqdKt9q6ykxZYbjXAkJZb8kBpVtjKP8kGlW1BUSHSMtLNDsqmDeohpLQEG5YsRgHLujAn13xWqlW7jgiNiFThsZMXKZHmjCS4IBdzJ05E+vpN5tT+aA5kWrbrwHSFkWSw3tNeuIiCmnCNDjX12GY0DUxZRL9EZqQl045e8S3trgyv8ZnzxHRgsiFFtGU+gM0nujSaObMRwFwyIWHhs5laYxWrqCjDnKlTkL1xE3p16oLRZ52KXocNRQN9Ak2+1GgJg7/uiLDogN9QvlHt/KmOKop+sseiZBwZd74zaeddskVrRHUmWDj9WbuIxP6VN7BmyVI0ZzhJ9ZJYSBX0lYMqOlJ5hcZGo+dBw3DUOWfi+PPPxfFnnonjzjgTR5x+CvocPAIJ9eoyTGkhRf5IqJhHVWRj9RvWR6fundG9T0/EmnVkHKyJCDIu/q+Q6GsZDI5mooc6BqWa8db6PpNFTJk5/kWJoluluSQ7n3Fdji1s8xpIRZE8KtHGjtLPy59O/++/EpxGzOF3hxq4YBuMbTy6JJz1W5cV9HoO7BQF/6iSwibAXPb1bP2SgFdYetY7Xfa3dWM7QMG6F2RP7wSFpXcavWWTaIz74gvs2plGxyGmA+rRoxdCIv2Lvc1QlPaMVCBWLF6KhORE1G/U0Agbs/6EfpkFGrKnkZ+RRH77/w7mBcPXYZm7PVUczWPg7yCjlZgxY7ohL81IHAV9HsiEV2tXpGHr1i2mY532/VT04Wg7pXUbvx+BUNwIdSrSeIz95DNMmfKdySvtZBRJUGeqvBTU+WqHoDQx0tiIDGnNkTpj5aniILvKS5v/RrvBdNl8FmwZWDu2rthykV2RK61pUnpFNKTZUTmIFFl3SqfWl2l6T2605kjE0J8X/nBs3G04ultzG5591l3ET2sP5bfSJdIlAigExtOGYeuafivfdNd7mwfqVK3fgg1TsP7JjX229gLt65I/grVnw9Vl3Vs39tne9d62OeWTzPRs3Vl7Nm72ncwCze2zTactU5nJD5lZWLuB7gXFQyRM2jGVmwiotGcivLJn/SgvLcfE76fg64njER8bg6vOPRvhJFRzx49HSX4BqhQmBxF9DzkCfQ4/XAfZEwqnAsX5mdi4dBlmfzkOIWU6q86HVn36YdiJJyA8NhKpW9di84qVKMjMI5mrMgevRsbGoR0HXS3bt0VIRDjKcwuw4ofZyK8oQUOSx5joBKSt3ojMrduA6BDEN66HLl27I8YXicXzf0RqZhoaaMDRvS+ipaUmEVy/fDkKOBBpRvfZuzJRxkHaqgVzEZSbh4ZJdRDXrjXK6yagQ7fuaJhYF/npdLN2LTIyM1BaXGiIoEiztFEpXbqaI0xqanSWXTDKWT+3b9iIHZu2YFfaLkOAEpKT0K5je7Rom4IdJHtrFy1HUUYW8ramIZIEL7FFY9QkxyKBg7qUlNbYtHotsgvyEde4IbpwsBAbHYuqgmJsWLYcednZaN+9K4JDQ7CaJC6URLFp85ZG9KXtTEVdDkRLmLatWzehXqP66NytG9JTU5G6I9WUaUMOFtNT07CFAzvJgLi4BHTs0QP1SQZFwrzKGmxas47vNyEnL9cQvAgOGLXppFHDJujUszuatG1tpjul8aNI9Us3o/H7eRv5q8ARMYc/HWyVDBToFnv+tgh0Y7E3u/uyJ/iNgpCbnYEXnnka3bv1QMd27fHis/9CdEQEtm7cYqZVdNjqzrQ09OnXH7N/mGO+V3faOWejYcvm2LZ+I/71+BOoS+HTtmUr7MrIpKDqYqZiduzYjiZNmmLJooXo2bM38iiEQinsKiurUIcjT60PatyoEeokJiM+PgFbt2wx02yjjx6NSd99h85duxgNwfARB2HC+G9QUlRsCFPazl2YN/cHkpZwo134bvJ3GDBoIBb9OB8JsfHmWIrDjzicQj4TmdlZqE/hm0thPmjoEIw++SR4FNTpOdn4cd6PJFpzjdbL5oluGmlrClekKC4u1mh5pG2R1khQXu49P/1meysHYV9loY5dU8uaUtPUm52+kj3bWdudn9KAaTeptHHSHsmOLksyhECSoGcbhvXPEidNyWojiIigNLKahhMptYTS+r0v7C3dwi+5Eaw9wWrZFJ46tcC4WwT6/2t+B8LaD3S357OFNRPxUlwC34mUK44yE1mXBk34LXGRG2nDtAlAa0Pll9Iot/ZSPYsmEU5h2xs6ZDA6t22D1bNmYDaJWAXrfBsOLFLTM1COEBx89NFo3bOH0RJVlpdg/GdjsW75MtSNiUOL5AZYuWwlWrKtDTtmNNvdAkyb+DWaNG6A3v0HIJr1tyivAAumz0EO63wPhjWcbU0L4b985RXkp2ZwZBCJBm3aokOfnggLDcKKH+cgde16dOrV23zjcPr4b7Fz+1Yksv4dc/4FiEuqR1KVhm/GjjFtd9RxJzK85ijKzMaCqd8jl228TYf2aDuwL6rjYlCH9Wz1oqX4ftx4+h+MNu3aoBNJkFdWjoWz51Jm7GI+dMCRJx6PCq8SU8aNw9rFS8w0aacePUlwejHPgOUcEP744w/o3LkTBh80jGM/D+lrNmDOt5NJQKPRbeQwNEhpgcjoGFQXluHrMR8iKz0H9Zo1xQkXnmuOwChMS8d3H36EjVs34IizT0GkLxQTXv8AKKnUPD0iSUAbt22Ftjp+Y8FiLF+wAM07pGDU8cdh4awfsHbpCmQzncn16zFv+pj75pXrsJRyRZq/kScea74S8s0nn2Idy6V1u3YYcsShiElMQCqJ2dxvv0Nefj7iGzTA6NNPR2zDekCYz+xo1YBRuki22Nqa9NeCI2IOfzhUxX6LkN4T+3L3n5pb2Krut2KrvW3Y0piocwbSOep7+cUX0bN7L7Rr0wbvv/MOUpq3QklhIQWBiFo2itkhtGidguLSEmzZuR0XX3E5UjiK27B2HcaN/QylOQX+Ba0V5RRIdZGWnm4+PTRg4ECz81Fanm1bt3IUuQPNW7Y0B1euX7eOQrsJpk2ZYgRSr969sWnDBjRr3tyMek88+RSjBUrTzjXGf/Too82hsVpX1JQdQSbjNerII81CbR3quYYj/5TmLTBj5kz0H9DfTEnmFxVi2CEHIZv+h8dE4fSzzuAoNYSXvl6gPPkp//wdsM03mUtr4X9vtSDKb5vvgfn/a2URiD3t6remtESs9Gwv2bGaGBEE/bZxCIQlVoLcCdowIqKl3Z/SAGqqzNqTRkZTdFqnJcJnCZw0cHKvMCwRs/GwdyHQTNjz/X8CbSjQ7kSFqV2EmrqzCPT/P8WecbT4Nb9kX+RQWjnZVd5ot/IXX3xhnkVWNTix+LV0y43KzuatvWRu81htUWd80Sc+qwMOwvI5szBz4ngUZeexjo9GWEQUvmEckuvVx1FnnoakZo0x+/upmPMdiUeoz5z8X7gzBzO+nYC2A3pj+PHHsswjUF6Yh3wORvLzC1BRXYkytun1S1aYw2fbcuB1xKmnoLAgG1+9/AryNqaiUaMUjOQgK75jc5SVFmDamPexdf4itKPdTmxT0ydOQPq2rUhg+zv6vAsRW7c+cnZtw+TPPjYDt8OOPQld+g1CTZWHca+/ia2rV6HniGEYTMJH5uVPuzSWJcXIz8miPGH8ivJRnFuE7Ws3Y+eWHWjYtBGOOp0DLhHE9z40nx/q2KUrDjr5eEQn+z+GrVZRrUX6PsqwEK3jCiZZWopvPvgUPhJlpSuF9VzTgNnb0jD2zXeQl56Jxqxfx154NolYAgrTd2HCB2OwZetGjD7jNPP9y0lvfojqskq06NEVh55zGoKiI6HvUn7/wSdYSYLVrH0b8xklkcbVi5fh/9o7C3g/iyvv/65r7o27uydEiJBAICEJ7g5F2tJCdbvbbbe2LaWu23ah1NHi7h5IiLu7u+e6v7/v/O/Q27zQlXc/b1j6nJsn/0dGzuj5zZmZM1V2i9/uQwapVnVaM2eRXv7zw2rbsa2mXnOZB5xt9cS9D2jTyrUGpP006expKmzVQptWrdJbL76kAwcNDt3XXnPzJ8JB9pyCQDWgl47G/Jt0UR8aSoBYQgk1EqOu1Hbp1FOtO2oEEFblWTCbxVRTHbOOqY0ICHIsXqdlNk7/2C/uWRfBMSB0sKXHjqnkyFH3HWnBQjdapOxcdj2lxAyW9BFCtELWnAAG4YM4iSM9MyscsBumuQAOFtAs7H8XHLjDZc4gWr5nUSw7y1jwitswn+BfeIMH/jEV4O4/gC/skO3Zsy/wD29x0TfCkt+QE41dBO+gKJSbdh3c8w6hHddmsV6IcHEPv9EdFIU1aYfi90hN3aXy5y/PuI3xvRcRJ35wx8W6NxaXo+lCm8eORDQ5hAHw4TtTrax/4l3I90a/pDkCBDggf8M6IbsL5d/oLlI0pYAdrODXbiHcxHQQHt/wH/Mn5jVr4tgAwfcIxACHrFtjqopw8BPDgQJvfuaKzzFv4jt+Iw9Q5BnAi0aL73zD3/G8Up5oJ1mLxyYNtI+4iWFD8T76hf+YphiuOfNv6pk0AMagmJ4Yd3DEewZGzksOk1/69izNevVV83JU5156ifoPGqI3X3hZc+bO0ZhTxqp71256/bXXA8AaPOIkTfeAZOkbM/XmU8+r79iTNOG8aVr8zjtaPOsd5RiQDT1pmIrbtA4GV1fPW6KVBhE9Bw/UWddcrqPHDumpO3+tsp371aZDD0297jq17GcgVn5ErxqIbVm8Qn0GD9awU8fpjeef1cHtu9SqU3ed85GbVNS6pY54YPaKgdiGTRt11kVXaPjiI8frAACfVElEQVTJpzmNDXrqj7/R5rXLdfJpp2vieRdxLIhqayq18J1ZeuPpp1To/GjetrX6DBus7gYjq2Yv0MpFS4LW6vwbr9HOXTv0xH1/9iDvqIa5Hp9x8QUGYi2dn85/53dVZZn7kHRlZXMgeaY2LVymJ/9wn1oUN9cZV12m7oMHUAQGd1v1zIOP6MD2neravYcuvOk6FbZppZKde/Ta/QZi2zfrrI9cpayGdL1y36OqPFau3qOcp+ahviBbaW7jsx5+QivfWaBO/Xtpyvlna7nB6fKly1VZU6cLrrpKnfr0UEN2upbPnqtXHnxMXTp10pmXX6TW3TrrkPPruXse1KH9B5Wen62G3CwVNS/2ILSTRo0/xXnY1iAsV3VuQ1SrTPoy14fQZ4Vq9pf6/WGhZLF+Qn+X9BcR0pRSDRwhyn1K0KWHw5nTLSwZanKOIwfvsqYrddltA35Sbt2kGu/TtGfvPh05WqLmrVurWfMWOlZSpkN+5r7WAvvg4SOqrDbIy8DOWINHw5WqqLLQra5xPJmq8G91DZofFvhXqMxCs6bWwt9Aq9Lu+LVnh1tqcNigXQZUpeUVYQFzg9+zKaDCQpy4LM7+EjZpy8wOmwg2b92qVi1bhYXbpDcu+GYtDwIYwUiecM90FN8BDnGnI27RMHEfF2YjgKMbdkUCzhC0/EZNCH5iWDGOpsRzfBfKxG6aujvefVMKwtwU/REfGxGYcmUDAYRGDD5ZSxd3cZIGtGbvYFX9oYf09DNPByv6mBDJy8tXMwPViqqKMB3N4e3s0MQ2Gjsj2RlMmJ27dNau3bt0/wP36+VXXg625NhRyNFOAF3yB3/szmS6GjMXWL4HgDEdyne0d/wCZvnGTkbcEg5pipsCIHiGmNZG24fGlF3GxMc6LDZFsPifcrjjjjtCOLhlhyhmVKI7pkE5yQKTLmhYmTrE3AjaVfKAdLBhgE0XvMOUB+8BtPDOKQK44QQD/MI33wG/AEjyhvWF99xzTzBXgvkUdnJSDwDsgMGm5YYApo1SzGxeObBrZ1jEXVVVrl59eqljj56u57nauXtn0Eht37ApDComTp6sEePGKTevQNs2bdXGzRvUqks7FTcv1OxXX1ea8/WU0ybo5LOmql23rsEcxfoly3Vo7wG1bt9evQb1dz0u1doli1VXVml/bdSDTRstitxeKrVuySId27PXbtupVeeOWr9ujQ7t26/8ouYGh8OV7ra2Ze0qrVvJpo9q9TL4IZ7a2iqtW75Uxw4eVNvOXdS1X1+lZbsdl5fpsYcfCsZjB/frp3Mxmtt/gLLdTjasWqWDe/eEsuk3zDzkZWnLti06eOBgAPy02ZYtWyvNfcjG+Uv0xJ/u0+oVK9Wxa2f3McU6bKC1bdlq5bgv6dKzqwqdB4C1umqng7Vge/erpUHawCGD3HO5jbjsN69Zo8OVJeoxbFAAdRuWrAgHv7d1ve41fIgaMOHhweOWlWu0deMGNW/XUn2GDvJgbpf27Nzp+tigfkMGq0WHdmFh/oFtO7V55WoVNitUz0H9wnFoLz35jHas3aB+PXtr+gXn6aTxY9Wvbz+179BRmQwKXO6sT6Nmh/7VlYDWDo+pu1Qd+TBRAsQS+tBTGK2HdhsbbyMMe7ez/0ujxinEGxp9OFMt3CEkUqP28IahGf4Iw57C+/Cc0iRU19XqkIUg2q/WHnVnZ2WrqLhYBfkFOnTwsAXUkUbBXKfdu3YHMMVOsAJ3WPvcsbOTE9rjTh/QxVQloIFfviN0UhqSNG3dtt2AJmU4lZ1GAIztO3YY+JgHx7Nn997AS4lBICYBCgsKw8gy03G0apEyt4G2A6GJgGddFqYNAEosmOc9YQNWIrDBfdRkINgBbghV1m7xDeDGbkLABIIEXiMoAwzhB+GLe8KIQvj/hQgnUixT3hE/GxywjQYoAWxh+gGju+ySxA3rzQAl2H7bY/4vvfxS3XTTjTrFI/R1a9bpeYOt5s2aWYjVaPvWbWrnsrj8sst0+ZVXqL+FCMBmtQUnR1tVu7xmzpqpbXYHOGXqjlMNAFcAFvKERers+MWqPevQsJtGHpJPgDpALLa92CnJkUmkIdodY+ch+QYII98wj4EWDWDDDkbMw7ATkvwHxLE7EZCF5o+NFoSFZovpWIAxAI88AFQBLLHFxu5F7IOxAQJNIacRYC8N0Er9iLtr2TVJPWFNH2ERLxb4qRu4IV1MMXMkFbygkcSOHCZAiBPQhvmPvwJjjU0LYlCEOYatmzeFo8GqamvUx7x17NpVxS2au11lauuqdaopr1LfQYM1/szJKnCdbnA93uL837BpnTp07WiQNCCYRtizc5c2O7+WzpmnOa/O0Mr5i1ScVxhMZqwxsGjIaFD7jm210mVQXlJh8NJCvQ0scouaqbaqUtvXr9We7TvU2iCo9/ChzoNSHXOb3H/gqObOma8lCxeooaaaiuc2UKoeffqrg/OPA+iXzV8QAF+n7j3UzWngkHpqfZEHTptXr9PeXXu02GEsenu2FsycrRb5zcIgcL8HEDv371Vf8zF46HB179pDJYeOasYrr2vGC69q5kuva+OGjepgsDXlgnMdXxcyLizs3+fy3rd7j1YvXaa5M97Swf0H1LVjZ5UdPmpQeDhsflgwe46WLpinBgM6DNiWe1DYx+CM3dfrlq70QM51wyC1z9DByszKUZpB4LrlK8Pi/Obt26pH377ub3Y6rn2qd3/ZZ+AgtWhjgOi0HXTftmr5CmUbiPceOEBFHvTlGGHtXL/FAPagli9dGkxnLHaaV85y/s2co/lvv6Mt6zaqrwFpHlOTYLHGPyoGbZu6E9t4pPd697+F/q6nJo9P+v9LIRJWDK+pEICaPnPF0WxC700x3yDumwppnhFA5Ol/VngzO8fuQvwwrWiPfxUH79EOpaZK3Jhx77uwJR2NA+UXwnC8qMn9iJtwEDHTJ5En/2EHLFjvtiMAzJ59e1VgwZfnEfpeAygOT25ugcfuTKa46CwrK6pD3KSmTauWAaSwXglhtt3gBTti+/fvCxoTQAwmKQA0zRwuuq7DjodNAJhzqKquCqDi8KHDBn35IY9qDArhDyAAEME8B31aiTvhHdu3K7cgPwjBuAA75i3CHkDAM4AC4BifAV1xSg3Qhlv8ABYBXPCOSQJORaC+Ey+EMIfQ6hAnYcXr/5XgPfIf6wgEwCFt8Ac4iVo5QALgAODD5gPSgfYLMATAaGGBHtbvEKbDGTJ4SABgcw061hoU7DZgA2TkNgLfNi6nz3z2M6p12fz2t78LgObsc84ONrrIH7RFACZ2YrIjk/wkbCjyygJvwBrPABZMQcAX2i5AImY4sMtGPsc0xm+UCfkKqCGNACTKh4v6xLouQA8mRuCJ8ovGVtnwgBkRdsai4aOc8UMZYdaDMLDph1kSAB9aLfzjh3jRovGNaV92nAJqcUP+YKIDbSS7UvtbuGLWI2WSoMH1tVId2rcL6eLwdjav1PsvaKXTaEepNtZgIOMEh/oe7FE5buxmMV2V4W+0x7rsTFVy45bE0oBsu8tw3ceUQr3bbYPbflVpuebNeDukaaDj7D9gYABhdQYXjkgNHv+kZ6er3ECnusx1voUBhXlqsH//kwtXh/cd0FGDmCIDweq6KoOyto4HQ6rmva5auS0KAhCk1oRewfewhYFZAFmt+ajzC8zH2JHbpdu/84N0hnWarqeZ9AfuRxjYof2C/5T23f2hw/TrQGmw7V/qdtg9Sl3lBTkVqpTT5DyocdwM2hh8he/4D/nqsB1/hgeMIq8Nvurtr5ao3F9kN6Tyknd1xJ+eagtMF1P/GhwYgDIVpkvDoI0lD2G5RoPjhDvHT3nu9YAR4LvUYLNjm3Y668rLVNSBA/jpYzNUduCwnnno4TBwbMjJ0jUf/ajadu/mOByjr1S6yK/UlD/xQ6Q9Ev0O9ZJvXNwf38Y+iPR3qRGjgCgwCiYWYuzA/7uE31j43FNZ0AogOJkeQEgizIgHwUS8H+SKcSKpacPhHkHE6JsOH0IoxPzm9z/KR7RXhw8f0K5dOw2eFOzbZDNidNj1Hr0yUs6l8VpwVZSWqKqiXIV5Hp37PWr4dHcotRZM+M3i2e9Dn+c6xOU7mA51CmOHdL90LgChth4ZFhbkhXiaOcwObVsrNytDrVoUq9hAqnlhgaqdrratWwW3gKy4E40LAFPpkTh1po3v0WZwtWjZIhwyDWhAKAPoeI/9J6aBWjk8ACDAr9jggzD5zaHDNQEYCZ/dmuQn+Yy/4LdVqwDmCJvwuOIz4AEwQ5yEyRXvcUdYuIVvwAA2qPhG3gBM+c6USgRuUNOO9L9Lsc7wS10BhABWqRtoqwA3gAPaIYCWOGmbaGpon9i4gs/Nmza7DDM16dTTNG3qVAvrQeLoqI1bNqul8+rRZ54Khz4jhG+46Uadf9GFauayWLp8ubKctyePPjkY8V26fFkoN9LKdF4UDuwYJB/IFy7eAb6wcI8GibxDYwehPeKZfgNNFkAG3jHYS/6RVtJIOaLVor8BQKLpwi/ry9iZCFGmxE1YAGQ0Z9QpwCjTkfAJ6AMsApbRoGFzDW0eZ2OilUMzRjoIk7DIQwAUPMA7AJC0Ar7Q0pG3xAFPvFu3br2GDz9J5xnQjThpuOtNa+3aucNhpqunAWRefq4bqwU77Rmk4bwhjUErzT+XC7eAG0AD5mbsONyHEyPtlnWWWW6f1YePqsJgqeLIUZdfdkqT4yBL9h/W0rkL1adbL1UeOqYXH3lCLzz2VDBi+uxjT2ity1FVtSo9WKJFBgxrlizT9o2bNOvlV7Twjbe1ZtGyoE167IGHtWHFGi2cO0dvv/aGNq1ar+cfeEz79uxVl949lVvc3OAFO2Pu5xn70SuQnsZ6QI0HbGE0lmcs4zcYEGKLjGUDaMQBIHXO4wDq/D78BXuDvAM0OVRfqfZDPgCY3B/yZ/fB0G0AswA634J3/Ffn9B05dMSDk3L3qWXBTTb1yeHAcx1+7BaAyrIGjiQC+AKA0wnDv8Eoq3nMyHDfYZSGJoxwWC4BVKszwIPfVBr8yeXCcUr1NfXas2u39nugOHf+vKA5fmfGTL396uuaO3t2GDTmFzbTGWeeqa69ejpe8+4ydrThoshDOhvzLbZ7iHv6mUjU1Uj/kYw40fR3pxEjuXTSERgBmBAwdHgRIP13KGYjFYHRFloB4omAge+EjbCk02fUGOMKDfO/Ge//NiIf/iuNgnKiU0fIUD4sFOaKI53/K6zGcgjU+K2i9Jh+9fOfqb/zvVuXzqqy4Kh3x5BvYLRr585gfZsOafac2brEwqeiojLUCTRNCLzmBhhVricIWLRJ2y286IyWrVipocOG68yzpmnTho1atGihOnTsFBadoo7HthijxEMH9gahsc7Ca/JZ09WRdUQ7dmrX9m1hmrDanRP2hw44jYMs2Nq1S2nDIOoF6eQ5CvOm9Smmn7yhLvMewi3vjqfon28xXOoqmivCinmMII51smk9bZrnMXzeR+J7DJurqV/4izzH36bh/Xco+ucXAuSgiYJ4j4YIoMjxT2i++Ea7T2k/U4eqAzY4qJo8Q4uzbs3asM6LqWSnIkwH9xvQX9dcfbWWL1tuN48F4BvWlRkwVJZVhDUw1Jthw4aGQ7off+yxAHJOMYi5zHUq2lsDnKA94lssIwYYgBiOoAKoYkID3pkaZCqQus+JE6wrY4cn2jTSRNnhjrxlXRm7cVmvRZ0lnJhOpiEBcBwZBehkmpQpT9xw2D5r1jAai6YN0IrmDHAFb2jGcMcveYU/wkSTCP/4QdsYNWJXXXVVSCvTvqxBgz+mKtECPvbo45o/b14A+xhLPXL0sMFvc11z7TUaNXKE36WpurJKb73+uvYYEBdayDtxQQDXpTeo1nUmIz9bbVq3VW+35Y7dOysj14McZaraxU9No1RL9uzXVz71OT371ONqlttMX/nBd3XlzTe5zafZpUGGQUIYQBlkMAhzxI7GdRNgVFfTCIZctx0xm3Fwi0X/XAMEd+pBEwcQQTtUU1UR4qytqNaLjz+t1m67vYYNUdchGN71BxOghriCZtpAM9OgK6MRQGK42bU4DIw8rAtAEk072h+0TSlyHQ8/rucBZIWXvk8Rj6EdcGc/ja4b/zf5G8cscYxTlkHeijkLdePV12j1lk1hQHn5lVfqt3ffE/gB0KJ5I827d+9Ry1YtXe452rtvn8vbg0HnfWxvLEGg7lG3Yl9AnYx1hr77WMmxcOyavwTtW8yLOtfNnTu2BzMl2a5X1Kls8txcp9tvGPWSP+QF5eMvpJcyRntZXlGmveaPfppBBARPtCXaOIMVKPYzH3T6u5yaZI0DIzqI5NNxYBmbDuJ4Oj57YiWM95HiOzo6OsM4GkcND8ijQuCGCzAWn2MY0X9T+p+uQDF+wv2PwqaB4aYpj+/nJ7ppmob3cts0LPIHwIqwIC8oA/IphhMvtBssAkYrRuNOLVBNgeam4UX378br38hB6ZHDmvnGm9rjkf6i+fMdX5qGDB0S1vRMnHiqgVC19rujWb9+gyZOmBA0J+yi69W7l1YYbC1eslgXXXxREDi7PJpr446nltGdO4QJp56qgUMG6w+//V1Y60WkmJKAl0OuZ6z7KnVn1Lx5sbp07aLde/e7fmzQpEmnBc0L9sh22F8v1z/30Orep49OPf105TitEXyRP02JPKEORwBEJxY1UFDMi+P9QdEPFN2hbaEsyDsu8hhtzbt5+T4U/UMxLp7fy1/T9+/n5r9LkQ/CZAqMhfkRpABwwlRYI38Mjsg/8oH8os3zyzNhUK9qXK5HXWdKjh01iD4U/BUXFqnaQCs/J9vCtzocX0VYAPiWBmRoJytd1nnFRWrboX2YcgvPDh8AQ/zEwS/xUO+ZMoVP3ACe4Dfyx30crOEPEIuAgz/aATwfn+f8UkdpK7jHHW0Ft4QbB4Y8U6+4j2ETLovwAU9osFhPF48hg3+0cQBB8hLAGPlF0wUhAAmzaVpp49xzBUHtImedYqn543teQb6KmhcFAc+6I8Lb60HBR6+4UmvnL1SugUeOgQPTgtUW5NUWxTWk0wOidAv1wuycsG7qyo9/XGdecpHyi1P5dWzPQf3oG9/Sc48+oeYtW+lrP/6uplxygaocp8Uyot4A2u0Dxv2OGhzK3vyzwLyBY5D4ZiAQTSY4hwP/DKxYs0Y4tfU15sp5hx+nFZCHu3TnSZXBGsAPnVjqOCQHBO+Ewa3DCJbqHZ5hUjjeLGoCw27nRh4DFiM/0RDybDcxf+EnxG0nqd4udY870hPcOBys8dcZhBF2luvE6oVL9OlbP6UN6za4DPLCWsfbvvudAH44MqrOgbCU4yWD6aNHjgaj0EuXLfXAtbGtOOySkrIAgnYzYCkqCnKPbwwQAGAcrUU9pk5hG5Ej3Xbv3BXCaNmiZagvaIzhhwHP3j27VWDAV1JWqvbtOmrSGZO1e89ezZo9NwCx5q7H9Hnt2rbWgf17HWezANqJlzpJG4pT6NRn0o/CA40tfH3Q6e8SiDUdNVNZqVB0Pv8ZINaUaBTHf2eUgAaHcOmUAHhUVJ5xH6np/X9ExPEfuX8vN03fHf+9Kd/Hu+E3fm/qp+l9pPcL9/3cQnyjIbKIOAodGhNTKaHDbqTIBx1PU0J4kZ/R7bvfg3uHz617sNT6kpTWh/MWWZ/BGhTWfYWO2B0PF8MtumNGgfihQ2SEGtxnp4Q0O6CID2Hj0EN0LIanA2WEy7og0oE5CtZ6QIzcAm+E585h/jymfXaLcx1bt2kdeAqdvf2wO5JFsfmFqUXY5A9C7r3qJPUXswuxTsEXwBHhCJFm3sffpsS7SPH++PzlPWHz/nj/kY6PI/7+LYrx/UfuYrr+I3dQDDPGT2fNQCiGEYEY36Mb8qvpc9PfAOCoFy4XvwhgAuCVmW6AZiDE1HFdY1ljFw5ijWAQhEEoNigzlxE9caSWQAQth59D2PYX85v44JNf3vELcd+0jkf+4sX76I7nSLiLYTQl3MewmqY98hEJjSEaQdYoUpcAgqHt+MItQhZtGn1lqh38dVnFcGPY8T3+EY60NQ6ijhyHNgf/ZiMDAOJk7TMQu/Wqa7R03gIVePDyL9/9tq745M1yA3QC/c95XHboiBZZQP/ktm9r7fKVhjH16jtiuH7ym1+r9+ABjtOQCH4ATXYPj5wJ6dwXxw6F6UKHRbmZuRTgcb4wDRZMwJCF+PcPF/dOFMUbgBlrpgA1dbXVTmfq8/I5c3XLzbeEcL71gx/oDOdTIOb1wtyevdBd0d/4PpQhYTkA2Ajk94Sbisvu4D3UA66Utiz1/l3Hjjs8+C4VBwCP/o0a2WA+SX9wYnDJL+HR36XXm5nGMkyVhOOwA/KFfKPMSktKA9A5evSIB3rtVF7K7uiGAHag4paskfNgpKw8pINBAHWGNsMvfRf9VG5ObjD9wzrcsDSCMnT/Vmi5i/av2oMa+jv8UB+qq6vcZjv6XaU2btocdiu3bt0q8MUACc1ZOgv2/MzyAgYeyFl4JhzqOPUTAMagMtbVDzL9XWvEqDwUHhWAgqTA0L5QobhnzQvrYXCDHwqde/xxoTVgxIlbpg8QkPilMuCO92i/YsXAD8/4457GyOghVib8xI4M93SGTH/AH5WK93RshA8/jKoBefDA6JowGDWz1oX3jBDgibjoRAGcPHMRN/FBNJg4quAbPJEO4sMvDY+Fu8SDv9iZwwcNNYaHW8KEV/iHB+LlGb4h8gmwCr9chAPhngu3hAMRJ3FTJqSL9whW8gUeIOKD35AfFZUepdamOho3dqYV8j3qZtE1a6VYqEpvxUhs+47tQVtFIyd/8/Py3TmUhbREjQkdH9vIYzmn0k1H5bS6Q02VB5ff+x3TG6EeOE/4hnV88oDwyE80b+3coRUUpBZpI6gPHzkU1Pfl5RUGfimhzLQNID7WP/IFQtvDRV5Q9lHDQR7hnryDbwAcecc38gX3fCMdfIMX6hzfKXfcwDdx45+pSeKNz5QTeUw66GR5D1EekUfiJ3+og4SHu0hMXZAPlBV+8E/chIfQj+mgrkRNHOmDJy74R5BD+CU/KDPcUqdxH8Mk7qYgNQIx7o+n6K8pNXUXw8BNDJ80kE6ENxSmkRrdIMQBGhD1IRDCtPE+1lkoxhvja8pHfIe/+D7mW7z/W9Q0rEjHpyPG0ZSiv/f6BvE9lgNpieUJnyFP/NuUT8KJzyFe54VvfDl+gILdBKvpbkMOJZybuG/rNn36iqu13EAsz/3YP93+LV19663OW+BWo3fHk+1wsVL/86/+q568536DiHoNnThOv/jjnwII+caXvqyZM99WUavm+s5PfqjTphoYGTgtnz1Pd99xl1bMW6TKI8dU4bYQBmUFOWrXo6vOuewyXXHzx5VlEMjO5xzzl+s4927YrMfuvlcvvPC8duzaqUrXb/RmRUWFKs7N054dOzVwyDD95M471P2kIaqpr9GvfvwzPfqHu9WzTQeNHDpcp541Va+98Zqe5cQIdkY7fwrc70yeepY+9bWvqk2P1G7HhtKKcFbmfX/8nZYvWarDe/c5vFrlu84XtW2r9t27avoFF+iiq64M6xMDjDJomvPiK/bzRy1btFj7DrjdUy5Z7kfcPnt1767rb/iI/VyutatX6Stf+Lx2Oa/z85oFK/b/dPttHkxW6Z1XX9GjzsNlcxaETQlhEGJgm5Wfq3YYf73ual2Cgdv2bVy+loOhpFMUyrixbv1VWw9fAYSpMg8DVVAhhemPAfzxHleh7jW+8G0AyWFdHC+o+9RjvvE+vHqX8Bvr2vH1MPL2QaW/y8X6AAgEGp0HBYQgi+CIXUWAC4QPbgANTN3wjBCjI4oAAqDDMwAGQYUQojOKlZBfCh9BE4UJAhEhgnu0coSPP8KEjwhEeOY9wID4iRsAwjf4YkEtggxeEWaAlSi04IewIhAjXswQ4AchHHnDLfwiNOGD74SBoINv/MX0xvcIVNLD9A/rXEhHTGes6Hzngjd4gG+umBfwTf5xzy88EHYErfBHPuCH7/COH9wj+Mk/iHxgYTN2deARMwwsgM3ITFeteQJwYQGfLduHDh4KVuhRjVca9GBJu9J+OCaIcLBwv98dHjurLFpDB1NWXhoAwVGDFjoEtGNcEN/TPDwOaQ4dA8ZM6wLAoQ6VlVU4/Uecr/tCHhw5ApBh1Gf+DQ4PHTwQBgP7D+wLeUuc+YAph09aCAe+KFeeyRvyCX7Ib/KCvIp1OJY5+UhdoZwoG3jBP/kX0uln8pO6FUeugBfqCfUBtwB5AA5+KGMWZ8MPcVM2xEW6aUf4g0e+w2MEesRFHLghHMqNb6QBnomHekvdhg/Cow1S7qxXo37t2bsnTFUwEs7MStUL6iPhkTbiJu3wyjcIHql3vCfMWF+4P/6C3usdfqP/+BvD5zdcTfxEN0E74SBCKPzaXXQT/UO4h3gfKd4f/y76jfdNv8d4j79vSk39NP3O/Xv5ie8j8UyeU268p9yg2Ec0veJ3vnFB8RvUwA/3FsR+m/qzNA1aMX8kT8uOHtFzjzyi/QY7tIUJk07T4DFjyE4DDvdbIR8zLITdXly2HGI95/XXVV5W4vp2VCPHjVF716PnHnpIm5avVI59njlturobZP3gW9/Wl//h81q9coXyWxfr5Gmn6bJbbtCo6ZN0pLxESxYu1Nuvvqa1S5Zr+pRpYToaDdryd+bohksv0QyDlOycLH3zB9/V9//933TLZ2/V+JNPVtvcfK1ZuESbt2zSGg8CJp46UUUehD3/6COa89qrOuQ2tGTBHD3+yENKz0rTdTdcp7PPP1u7tm0J9s9WGGyVlpTp9DOn6tihg/r6Zz6tH/3r17Rl4wZ17tZJt3zuFt348Y+qS9fOBmaLtcn9xtuvvKanH3xYowcPV4eWbfXbn/xEX/7sZ7R76xZNmXymvvS1b+gjH/2YrrjmmqB9x7zIgrnzwq7sloX5euaBB7R/52531jUaOHiIJkyfpnvvvFNfM+hdv3SpBg4fpC997zZd/tGPGHxdqfa9e2jRmpVhDWFeVraGDx8eNqc0Ld9YT6H4vukV3oc6Z3eNdY9yDL/+ow/EWXgX/uhnaWspABbaXOhreY/bVJjQu+Hj5rj379c2Pkj0dw3EKBw6GEbz0UZSBGF0JBQgQocpMy5G9mhGEIIIGdxzj4Bh1M2InjAjOOE9O5RYMMz3qBlA8AB6cEccCB8W5eKOtT5caBngE7fwiHBD0MErgjtqNKJgw0/kEeED/wgqwoiElgR+WIgdNS18J72EgSBkXp3vCGMEHt9IJ/Eg8AibcAFupJH0wDdxEz7xR2DK98gfvMMvYIGwoxuEP+GT/4RD/nLxTFpJP2VCPuM/ggT8RpCBoC4oLAj2lWIeNHdHiEaL/EUThVmHsNjeI11MWBw6fCioyuGPcDEp0bNXL/vvpg4dO5q/fB1znjP9yFou7IBRnrl5KYODYYt2GKm5gds/YcArYAvr3pEoW+oFO846de5s3vNDp8vhvqUGeu4i1LFDR/Xu1TvkP+uNSD8gtNYCkDApb/KNMsYN+ck7eCfv+MZ6nrh+LpZ/BCy4gygPygF38EN5kaamGizyK+Y9ZcxF2gAzxIGGiTjgg7IgTMqA8oHfCHyIk/gJD4pgnGcuwFbkjYvwyCeAFMCPsOABDSJxdnSdJP2ET1y4axo2eQBRn0gP30K5up7Husf1n6GYX/ySLxgfxVAqph24EEasmaIewlMMN/zfyFOkyAd0fPzxOebJ8e6avoN4ht7PXfyNV6Sm91B0G+n45xhOU+KZTR2YyWBgQT9CGdEvkU/UI2yy/fGPfwx1jz4khsEvfyGDHE19GgM37h1PeO/4gzv3zUeO6cWHHzMQ263MnFyNn3yGhhjsBK2PBbhzyi7t322ZdrB70ya9/uKLKnF7yHLbnH7e2S6TdnrtuRe11WCeHZNTLzg/HOh9zP1Ia9ftM+3my9/9ls6+4hL1HzVCQ08aoa4du2jGi68ovbxSBa5L0865MOzeAzTMfPElzXzppaA9A+jd+NlPq8DgBhMLnbp0VKduXfTSi89bphwKp1pMnn6WWrmNvfXiC1o5b75ynT/Z2bn6tMHVl370Aw0bN1Y9+/fTljXrtXLJMvdHDerifnfaRRdq1huv6+5f/ULVHoB079dH3/7Fv2nyFZeq85ABGjFxQlj4vnP9JpV4cHnk4OHQN40fO0FL583VnJlvGxzla8DQYRo/aZJ6Duijnv16a9xpE3X5tVfrmo/eqGHjR2nP7p169qlnVOlBKIafORdywrTJWm5e57zxVliS0blHd0065yyD4FHq1LuXho8fo0uuvUI33XKzTjb/2fkejIGQQqGmyrgpHf/8LsX37/6mfsLv8fe4afoeanwVKdSt94krvn9fXj5A9Jdh2t8pHd8BxU4YogARVlx09jR83iH8YuEiiLh45jsCIXZksYOiY+IbxC/gByDHe9whFAEPfOMdFwIHwYcgJzwuwFcMgyuGj39ACIIRoYMfwo08wR/uEHYAJ74TB/4JF4HHMwKYePET+SatXBDhQfDK9vjx48eH7er4geiYEZLRP2FD+OddDIuLsHkXw+Qd97znin5j2qHoFwEPkEXoQuxw6tS5U1j0GcME6AHs4hoB0oy/mIeEGcMj/Qj7CE55l2ngFXjOSB0pRNrC9m13A6zTeLdpN2njuIeIn4twmfKGj8KiZspzHWLn1NbtW3X0GCAktRaD9Wcs9EdLh10vNFYRaMALdQq+IxiNfPM91leeoRh3vGLe8Us5wQ9Tj4AI8gh/8A0fuInpp45GjRNxEBbgDy0WAhmwxGAGnnDPd+o0eRwAlOsIbYb3lBPCm1/iQngDloiD79RJ3FNG8IXxVcwljBwxUt0MjDGCy9oW3MML8UW+I0Ue4Zff/xeK4ZMXhAVoRHPHjsHPfOYz+sIXvhCMpmICgkHCkiVLwqJkfmOeUH7kB7sksWYPmEO7CH+kH00ufrCsz5o2/FDHYn5TB3iPtpGp1ljfuccf67nIQ8qNfOE9YREPJiioL4QFPxiC5XxI7I3BL/HEODB7gcV7dkFi44x4KFvcwi+mLfhOmdN/sEYMA7SArttuu01f+9rX9Ic//CGkh/Zz2WWXhZ2dpAeTFuzKJP0LFi5w3JwkUalVK1eHtG3bslVvz3hLSxcv1QEDC4zlhmPEsEHFRKTzPg0DVpRJncujzq/q6oOpCQydyoDh6OFjYVMErSAj2wOmnGwFszRuZ64Vyk/LCrawjNJ09uUX6+Of/2xYLP7Tf/mmbpl6kS4bMEbndhuiz110lSr2HVRpbZWOZbsu59l3oePIStPJp45Xxx5dlWbgNX/ObP3qtu9o9pMvaMUrb+n7//g13XTJVdq8eYuymxVquOttp9493eA8sHEeZ7qNu1d3ONnqN+IkFbZupzSDsjQDRHiuq3Obrmf6r06b1q3QzDdeVYnbHa351ClTDBRHqz67UBVpuarPydPk8y/QjTd/zIOdQtU11GrZuuWqzKrVDf/4ed327/+uDh7QP/zII7pw8mSd1negTjbAvHD8BD1y9z0uE/eXzlPqDMsoGIiGXiN0IRm69hOf1E/vuVt9Ro7QvJlzdeOkczSpRTdNadVNVw4bo/t+/DMd2rtLaXmWPekpSJzQ/wyleu+/Y2raacf74ztynmMH3/Se3/j9+CtS0/tIdIQ0BghhEoHH8W75hnBCKNCxMTqnA30/Oj7upnT8++PdxrREavqN+6ZphQ86eDppOvmoKaBTR/AwrYRAjkL9vcI+/h3N2hyFv0i4wVWDX4WLP78jD9i1WOeOGAL0cYUt4aYQchP+I8V8J4ymPIR4Gt81+vY9Y3Dc+N27QQVumnD41/SXMFJpjL9BsDemjC3cCJxaX6jaOfKjvKJcpYDEkmNhESuCGiGOX0AKABstE/WhKc9854r8vxc1/dbUDxR/oabhRHfkM7xD1D94QpBTtgCNqNEC/MMngpj6in9AGNrJCGZIE+CAugOY45ewSRPaYsLAH0T4bORYtHiR5syfp9lz54T7tevWhun8mDeUZeQv8hx/I8Uwm777WxT9R/c8c5HWP/3pT/rRj34ULoyeAiY4ygetIYAfsPPTn/40aGqx3I9BVkAMgxWAJuYlAEo//OEPgzkNBnhoFzGo+oMf/CCki7hIE8cDffe73w3HFZEfAFnCxhI92ibi+PrXvx4s4f/4xz/Wn//851BPAEEANM6GRIv3r//6ryG/GagxFf75z39ev//97wMfhE95xq3+ADDSSRw///nPQ5jwAwglDkAVYdLm0V7GwRr8MJABrGEiA0CKf9JFPSBu8ur227+tGW/O0OOPPa7f/Po35vOQMUCD7vrNXfrJT3+ibU4T6+wwfMqUoCNXQ+O2xboMzFcYM7i+YOsKu1Y7tm7Rk088GowjQ8NOGqF+AwcoPcd1zt+hsAjd7b5k9y79w/Uf16QhI/TNL/yzNq5eE7Q+X/3+d3TvS8/qJ3fdoaKWHlA6zixfrNdER1zZUKeO3bvpJoOflmh6K6r11utv6HvfvV3f/t7tWr9zi3qNGqJb/+WLeuLNl/X9u36l3GaY1DC/HidU+WK3p+CZBXGhH0gN5KhipDOHm7qasN4Qu4UsuOd7bZU5MJ6k98ipT1dWvdt/TZ0qDDzR6meaz2z8mse81i11lYHUKwvma4kHek/MeF1f+t63ddL4cQFcf//r39SZI8foybsfUFpFrbLNCy0Hbsglftidevo50/TUzDe1YPNGPfzyS7rhU7eq5/DBOlpRqjt/+DNdOPpU3fvDf1N9eVWj34T+JyjViyX0/5XoaGNHjyBDoMTOn44vgi3eMwqOwiACm+j3/xfF+IkbAcquUAQiGhK0KkxnosVAQ4amDMGDUEB4x7TwSxiRuCcd7wpSjxzpEII7trL7KeRH+HNewAPpZq2A/YSRM+/snkWm1VWVdlPnztNXvYGO/+q4r60OI0e2b7Mt3fDCFyGm8jt1ERdpdKftq8Gh0IHjhk4fI4kpMJjiJrVwGHd/Sc97UUxv4NO3IU0OCFs+2ZlZzhS/d1p79+qpAQP7avDgAf4dGHZAsu0aAclRM1xMBUUgRh7FOhDjgJre/3colkUslxgf90zBwdfQoUMDb2iDEPpclDffELgAMggeuUdI4x8QDECI6woBbISPdgJNbCqPGgLAYNqPNX1Vrj8YscWo6qjRJ+ukESP8mzJySnjwSRtBW8Z95PX4vInfoBjPexHvo99YbyMBmj7xiU/oq1/9qr7yla/oggsuCNo7gAzaKex4AZhIE4AT8AIIYYchQJM8wuo84AXAxS8AiTzhKCPsmPEu8kY4tHcs/scdsWjHeAfwI8+wak9eoLkkfOoLAAm7aJgPYLBE+6S80MpSdgBeABdaUcAT2irAE2Fj74slEuQt6ccf4TIIgHhH/sID/FC+8Ek+xIEC38gT+gbqA2uJqLvwxvT+/t17XV716tatu4b4XWFR82CwlPYddqPWu6zS2XWaOnWh/OgRle3aoZKd21W+a6dKN2/Sopdf1I+++M+6cupUvfzsc6rOzFC/sWP0xdtvV3Gn7qqqcRih+NJU5QEVu1jfee11zXzmOeWWVmnUgEH6/cMP6fY//FpjzpuiVj3aa/O+nSqprFCu48yrrlezunTlugvIrWvQ26+8qtv/9ZuhThY732/5/Of0yzv+XT/+6c/0ja98VV/81Gc0ffIU5btOV5UeC7tp2enolhrWlrLhB+gVMGVgzHXQeezCdloz3Nsw6ElXl67dNf6M09WiS0eDuHS98NTTeuXhx5VZWh2AU+W+I/rlbd/Xd77xbR0rLVeDwx01ZpzmvDlT43v104guXfWzb35TOc7PwePG6qrP3KrfPv+0fvG7u4QtsPJDR7Rx2RqDuzRlFxSC8YKGPj87V+vmztN5EydpYLtO+sebPqGyigr1O32ibvnZ9/WHt97Sv91/v3r1H6CKklKtmbtUZQf/svwiof93+rsCYsd3wLHTjRS/v19H3ZSauo0dfdMrUtP7SEzd0EHyjY6NKQLW2TTt/BEwdI4Q7ujg6ETj83uFCx3/Pj4f76fpc9P30PHPpC+mMU65xLxDEDDaJ028Iw2ANaZLSBudMxTdB8FpN7wnPNZg0WFCjIbREmH2oa7KHZmBSpgGNDvY42lwZ0Q/lpeTFw6rLbTgysLuTW2D9u/dH86by3ZYHHKbYXfHjpZY6B9TvUeRxFCM1qZlK0Mo0tLYIfrXT77l1/H73qk1+HJ/lW5Q6MjTOPekwfHzNbBqt+Y9pinmlrvaALQcqJ8AB/ym3AW37tRzLIzatWlroZvntFkAmTcEMmdOkt7aGoNXwnbeIdBXr1qt2e/M1oZ16+02ZRA15ikCk/zkOfLCaDmAd99zxbjfr6wjRXeUDRfToYAliPDhhfVv+A/HwTQS9RZtB9pQpqdKStxBO91mM1wtWrBmLN+8pHYIcxA63qtrndcOnzPpUulxvamu0tFDh6kIIR6ODOrcqWOYUiV51AU2YFT4wtp9ILsN/JDt/iNPApB3MsmRkCuNaY7ti1/OB8QI75JFBlELF2qxf5cuXqK1GHN1u2MQAZEnhBk1eOR3zEM0v2iZxowZEwAL33BHOwXQkF40T0zjPfzww0GDBTiivaDhYqoPd4A4jg2i3GjnEPGSL8RJOQCw0DDSVwCCeIfR1KiNY1qS6UXOhGSq8Gc/+1kAa4BDvvEeLRv8AY4oN6YzAVFchIfWEp7hgfInbvjgF3+psk8NDnFPmycv41Qm4BOeAe0APwAqmj+ANXGjBR5icJfrNhBAlwdVDJjKKsoCn3U19c53g0APUtLdP1b4/sff+o5Gd++lU3r01viu3XRKr9669qxz9cef/1wHtm43n1k6+7KL9W93/07dB/angwn5F6zKe8DDEgM24PTp11fZnBeZla4169fpnwyqv/HRm/W9T/+jzh9zmr79T19SlXmoMjBauW2bfvDjH2jbxk2uO2k6afgIXyODxuqo6++/fPZzOn3MWE0Z7WvMeE0df5ouOmOypo4YpdE9eulHBuo1Bko5GWjpDc5cLyudzsraShcsKi73DeajxnW3xnmalpMr5bjPys3UhDMn67Lrr1e6+4fDbnNf/vxnNW3IYF00cpSmDBuuX/3kJ6ooq1Ct+TrtnLP10S98XuNPn+QB0WAddD/yu5/8TOefPE43Tz9Xn7zwUl14ygRde821OlZ2TF16dXX4p6kqo0HHXP7mRnUuR7d4dTeIO3nIMDWUVOip+/6s6aPG6YYp03XruRfpvKHDdfW0c13X16mgTTtNOP8sFbdvFfI5of8Z+rs0X0FniEaHDoZONq6d4ZkpEUZ0dDR0Oozm6OjIJjolOiE6HjpSnrnoIHHDPaNTjiyhg6JTooOOAIrwiAMiDtaeAGxiJ4+7lFBKbSggLsKkU2QEy6gcovNlGgB/8Ruj7qZEXPABP/BC543miukjiLABAIQVie8Ih0jkBf5jRxwXwpN+BDPCivgZDRM+xEgY3ok/EnkJ7wgTOm/ykvDQrB3yiDfkrUFKOB7II0FsatEBdvMIscBCfPPWraqqqAxCtXuP7mprAY1FbEaoG7ducYddGdZv5Tge+OC+srIqLIZPz84M/grc2XXu3EktDMRK3OGSN+QBHxkt9uzdK6SDKQXyvLS8QpvWbnLn7HgdV3Gr5mrXsZ2KW6DxMdCg1dgdP4A3/keDs2ffnnDYMyPg3OycoBHB2GfAfS56AB5Zc3jfQe1y+ddUVod0Y106Iy9LWTkZIV8RTPxSP8lj8p48RHhhZJGDpwHE1Bc0DOwwY61caWlZuI+ajWjTjjSRPrQUDAIoH/xSDghkBDDlgB94ph6QP4AsyhqAjHvWuWFslhQTLnxyIbzRfnXq2CnwG8hoCHcHXE4btmwKIAphRtw5udmuD23VpVMXZWekAB+are3btrte7grpTJVbfrA3hAa0tKJcJQYLVQarIe/NL5pFypwBQdt2bXXU9W+j0xO1ZF2cb7QN7uEXDRRTNYAONFDkBfnFd/LimIE7/JEeAAVti7ZKO+WeOGkPXLgjLNoifQh9AHlBuPjFT9QOxXVzxAcIog0BqoiX96zzBBARJnFQHvBIm6H9xLIhPi76CsBO1EASD37wDy+UH+UFP/QzhMU78oK0McXIGi6s7sM3dQmwCA8cyM0v+Up/Eds0vOMu5jdxkZ/EyzPhUlcAgLghfVzwTXgYOsZMzEH6TtfVFvZTXlMVzLcYcqpV8xYBwNz/uz9q/ZrVrjvuQ9kB7XIJGmq3a0A25mhGGZgMHzVSrQ3Us/JzgqkJNucAzKuOleqhe+/TvDlz1czg68ZP3qxBI0Zoj9vMo/fdp5c56qo0tcOdchkwYKCuuuZqdeveTc8+8Yxmz56r5q3b6dqPXK+hw4bojRef1x///Zdas3yp+/PBGjByhLIKGFy4hmL8zECv1APBWa+8rj07dyvLZfL5r31FnRze62+8purySuU43Td+6pPqgZ0zl1e6+7vXnn4ubCrAav/JLKj/qAEYGn8PLHdu2qpXnn9ec+bM1r7de8MghL6sXYf26tenr049Y5L6DR+iDKedwV9NaYVWLV0WNIQrly5PyRV3Ohmu26Tr9MmTNWHiaWrRro02r1+r39xxpyqc1wz4Jk0+Qxdccok7pnrtcLwvPPtsiBf7YbRD9P+dnM+nnXa6Tjtzqlq1b+vyc5tx/XIGhPqX0P8b/V0CMToTOjM6XpJPx0HHSecKOKFjofOjI6ODYZoNip05QA6AwjMNmY4PIYd/OjxG1AixCJLohI7PZtzSQdFxpbQNZeF9FJpc+Cds+HtXuJngDyCIoIZPOlj4jERcXLiBVzpI3NHhR17wG0fA8Mp3Ov3YsdPJ8o0OHp5iXtAxwzfvCR+/uMUNYdBZwzNuSRMdMZ0C4ZLHdNCkDcI6+b59e8OIGM0YayEAExyszS7G4mZFHkXXeqS9V+XV5crISQG64oJigy0LYvfNZfXV2l96VIeOWVh6pJhb2aBCj0JZjJqZl61ad+TNWjZXm+Ytg+0hYi63INy7x3y5gwQf5bqTbOfOhcOv0UalOy2sBTm8y3lsQVGbadBSkGMQ1lLN8p0/NS4/+mCUF6Ejdp77BcIAUxf79x4MQAxDrx0N3gB6ABDcMn0api0sNJx8j3rLdPDAIVU7vvp6pmbMt90CDrjIb/ITAZaCNSliXVkw21Hp0bHzLpYR5UteUx8RoNRTypoy5x2CmHKK9Yw2sGf3nnfBM0UDmML2UKxHx465vu3bHxZFU/bReC1llW3QASigvIm7nnFGOCjYvxaK6Zlp4by6vQf2af/BPQ6vzqAqQ82bFahVMbtnm7mypfSQTFGR/2jVdu+hDbl8qsynecVwLla4m7dye3RcTKlQtzA6yfQ0x1B16tIl7I7daSBHvSTP2ZFKHmIPiXYGAGKRcrOiQvXs1du8uz2YT9LDbzhlwfUad+QnwJX2B+GG9Mf6DkVQRhuD3q3bjgMi/8hvfmN/g1/AGn54pn1wcc972kj0S3i45z7Gy7sYJ+8jxbj51tRvfM9vdI+WikX/EG5i/8DyAn6hpu7jL++avodi+E3jgo53B/EOd40P4cIN79EyAwaikdLQWAOYj2H4l3/BT+oza6VqfNUZdGRnslA/FQ4ALuUCL9Qvh8sdcfq5KUVL+oTJIA5/DVVuC87HhbNm6nM3f1y7t25Sv949defv/6BuJw1zp+H+mFFVCMr+j5Tq51+/TX+44y5luj188kv/qJu/8PmwwJ/6jw1DVy/Vup9gkw4cceYtZzcSDvsJaDtwCf9sOAjZYx5SiU2lJUVOjd85qap0feVsStxj3Z91ZWFQarkU8tN9Ke7YcARRp4kS49X0C+Q1pmEwVMxgkX6LfPJ/VCT/x42fA6V+zVkjS7hN6H+C/i6B2N+i2ClAsWOJz5Fww0WHF59xy3NTtzFrUwIupVGI73iO9/jlG9T0ewwTiu+h4/n5jyiGwy/UNEyuyAvX8Tw2pei2KfGOcPklXK7ovylFfzEM8iTwwZQg39wh4AuhqxqP5irLVROmwuisMtxp0T1YELmDZUoLIcSv3NHV2LthjHKMjNa/s0gzH39WZSUepXdup7HnTlfPEcNDGCG6VDfkf/ZEp92YF/SS4ZXjqPaIeu5TL2j+G28osyhX5910lboPHRwOw02vc7x1qSmjBvekqVTRgdq//w9Qz70qnRp9eprBVdXhg1r1zizNeuF57d+8JQiPglZtNGrKNE0470JlWtDXWOBk22sYYwZh8BcKIZO/fk98IX/JM/+GPMNR4zM/vDm+7sT8530qv/mQqpux7kFNywlHnDCA8GKkjm02CPcpVynCbbDi7ZdMA+GP7+Qt+eJS87PTUGehYbcZFgrrly7RsllztWHVJnXu2VvTLrtUrXt0MyYjLvLTYTkQagWhhXoRQo157W9+5Bt5Q+S8JY8AZqQjpgVC8wvAwswBdQdNWQAcwavdOYzQPhrDARiRTi7ykcEb69fiAAzCPQAGAiyjoWIgwgAETSJ+iItBFCAsthN+GcBBAEbCxx2CEUJDhXYRtwzq4J1vuAOkEVat85A4GZgAgo9P79+iVNk2ptvEM+llennWrFlBy0Uc1A34ZKB3xhlnhClNeAjl38Qv98f/Rnq/95Gavk9x9RfypxTx2fc8hlt/oMwxfLzfg5EH7rtfa9et0Q0fuT6caekAg2adGgPhh5ZQRxhuZzyjJ0+F9W7wAVfxTPkTBwO3nRu36Kuf/5zefOn5sOwB8JTlAU2tB1LUNY7uIZ9kAFRbWe3BQFfd9LnP6KqP36RcuwtHEzng1GHdDttNjU0HQL8MV/DQ8hwXWi2+wWPKTyp9gVsPOsIpIOQT30kf/qhP9kD7oh6i2f7FL/4tDMQ++YlPBiUAALXKZUvbpW5SzwBlzz3/fNg8wvOVV1yh0yaeGtwErSKxhrhS7SyUX3jLlcq/0AOEj76Oo/cr64TenxIg1oT+sxWIjjR02iYqMhTf4b+pYItE2BF8cEG4j/dNKRYJYTWNi2c6SOIkDt6/V1yRiC+6aeqW+5hW4o/3XE3jhniO7nHb9D3hx/cQv8enp6k7LihqCCCENfcs0g1Bp9Wq9ugh/eSTn9LMR59UUUGhjnnUx/qw4M9yL0xxuRdI9yhuwMmj9bGvfEl9TxnvHq5BL9/7sH77tdtUcuig2vTsok9//zsac8nF9Hzmw+lwHBwuHFLhbKXPo48MnRwLi3xfsnuv7v7G9/T8PX9SXvuW+uK//0Sjz54aFtVms/vJfjhGxb2jPdufvaX62foAXAg3zSPgtNo6lVt4//iWz2jlm28qz+F37thBnXt01crdO9V60DB9/gc/VHHXLqowSEmnXB1HCnSGYN+lwBpRETb5Bb+NDkJe+jnkH+/ciVNmYXqPo0Ai2QFTdlxoFahHwS+jZv+khBRuYn6kwo5lHp7Dj/Oe//3AtGiIB//ESXxmMmjEUPnZLQKm3u8DYCJ/aus1/7kX9MRdf9Q7r8/UkFEn659/+gP1HDeqURg6POenXRIB7PmZvLZ/vpMOwg2hc/klv05Xpj3Ce+CHj2YE95sMgDEQW1fPVG+O+vTuHdYM4pbjp5jmDusJA5BMEe0FEILGj6UMaNQAb003TqCVA6ABlNA2MoUMuAKIoY0GhKGJZKoYUIN7vpGnhI2WGMEJEIpT/ghMNHGAsKjRxi2ClTZA2RInWn3CZ0kBWvt3y+lvUCxPwojP9CmsZWMnKJswLr300pBOeIIfpjFZD3f99deHzRmxjR8fX6hLpvj+r+pOE3r3fSij1D3NCJdwlSpZnnlD6abCCN/9KXj1L+1h376D+vP9DxiErNNVV1+tsePGhnpGPUIjSkjUBXo+wA8DHupuFqGGjwTq8AjTFwd6wwP5k+0yTned4sLQbPnhQ6qrcl/kts2h33XVtcrIzFJOfl4Is7C4uXILC1Sfk+lBmwN3QEFD5zrJLkz4cfcR4qH+EjXtJAyyyNPw3uNQtyk2BM3wQHDN6tW6zECpQ7v2wT35FYEY62BV4wCMDgP/5hOtPOlEe0yYgLM77rhDLczbLZ/8pNq3axvCqAT02w98w1d6aF+N8ojycNAhPqfz3fIkjsb3qTfvTU3Lvel9Qu9PCRBL6INBsRYa5dSWHtMvbvyYVj76lPJbF2nctZerx5hT3ClY+FVX6uCebVrxzjvaumyVju7YrbyOXXTjj7+vcRedp+oj5SrZvsOdRo1qsjLVwt/ymjUPhwUjhLG0nYWQp4PxuJjF+tXpte7VDJwaMkMHzgi00kKuYvd+ZeYXKK9HJ2UUNUuNYOsqLQDqVMlo2DI7h3dGGmyXZwqC3U41jF4t0IuMIOY9/Kh+89l/UsXBIxp21pn6zC9/ory2rZndVGWWO7+MHOV4iJxu3moya92nZimz3iDPfASB0lBr/phuyHDHa/d0vnTsdJq+pd+sY8TsjpTpTjrLMI52ftaS5hqOg0EYmDfHAVAyXLI7O3RcWf6uDNYoUgR2z6YEh58RtHopkIVoIr8ynS4EGpMcrNoxjFemI8RdWNtinoinPr1eWxYs1L+cd4HqjlVq7Hnn6pYffleFXTqrwvlCvlceLlX5wcOqPlqiouJ8FXVop6q8XJeZ02lAncEWe+dpZhAyzq2MuiAkpWwLNcfr/GhwOdQ4b2odJ6Ijt8Gl629BTJkHDIc6ZcbLWdq1fZf27T+g6qoy5TiOXt26hSlOwHRJebm2GgRx4gIaPQB7ALLOIzRO7C6MAAiQBeiK92i94vQ9YAnAFTcwMLWPYANsAZboanHLN8APGjQ0XxCgh3WLAB80XbwHbBF+XMsG+IuDKtwznVxrEEmccR3cf0XwkQ7CIwwW9LNGDADIGjHiByAC9IgvhovpCvjEXQScaBoBiyNGjAgbF/DHtDibFDBxE7V5pAE3rEEkTaSNdWpc3MMLaR/Ebs2BA4PxZM4xZKPBipUrwvo9llMApAcO7K9TTpkYBnl33/0nl99WnXfeecEP+ca6PXYvsjlgwoQJKkI7RTpIuNMC78TLLt4ePXqqrKw0rKWbcuaZDj9LSxYvCRsxyBv85TvckaNGBb7YBXnYvCxeuEirDJQqMD9jvgDcANmTx44NhmMpHzZikAeY6iAPWO/Ys1fPkA9oPgkbkIvtN+InPtJAuvB/0YUXhXXGhMHmB3bQsmxg3fp1Wr9mXWj7aHdPnzQp1KlnDKZbuR5Omz4tbEAh3F3ODzRd2FpkMMAOd7S2lA/lO3ny5LBGevOWzVqwYIE2rN8Q4kf7CvBm1zb1i7r59sy3A889uvcIa4jJZ55Z1kKacE9bIR3UF64A7hL6m/R3aVk/oQ8ohV7Sgr+mVnOffUHb3FFmtW6pSR+9XuMuv0yd+g9Wx5OGq8/EsZp4/vlKc8ew5e3ZSquoCd/6u4PZv32r1iycr917d6k6L0N5rVspt1m+sgxCGo4c0ioLkhlPPaW5L72sFbNma8eGVSo7sFsFBhns7mM3Xl1NlTatWqa1y5fqyLGjatOpo3Kzc7Vl2WrNfe5Zle3ZqU5t2qnm4FGtfmOGFj77vJa9+op2rV2p0v271bq4QA0Gk1sWLdSq117T9qWL1FBZbmFQpI7tOmv7xi3auW27ciy8mufnKMuAof7IQa2b8abmPfW8Fjzzipa/MlOb5ixQ6batapmTGzpwNAW1Bk671m3Q5sXzlFVmEGOwmWaAsnPTem1et9oIqUK7Vq3SMo+mS3ftUOe2bZRWelRr3pmpWU88rsUvvqjdS5eorTvZ4oI8rV+0QDOfeEJv3v+Q5j/1rPavXKtWBp8FLQpcFnVAVVnqaKcF0/znntZS59ua197U+rdmaffqNSp0J9uiZfMAwurKKrRixtta/uobWvHiK9ox9x3lWAhnVhvclFZr4+q12muB2aFlK5Xu3q2dFnS7Nm0MOz1bduygPPOTU2uwdfiIVrzlfH3pBc1/+Xktn/G61syepQM7tqlVi+bKL8SYZZ2yzFum87X+wH5teGum5j7xjBa+/JoWvPG61i+Zb34Oq3WLlgZeOcZxBou+Ko6VGqM1BO1jM5cHAopNFe0MllhP1qlT5yCcAAYIGKb9EF4IdwQPWiqAFoIqasMRarhFEOMegQjgQtgjiNCoobECzPAubqBh7RqghfeEx3sAFvHxHuEOiAHAEC5aKoQj33hG+CEgeQbEQP9ZEAZFIYnfaBSaaVDshWGHDHAGGEEAs04O8IRg5yI/AJKYq+GCd/ywxhb+2bkJeGCqkHVnmNQgTx988MEA3sgrrPBjdxATHdOmTQuGYknvo488EjaZ4Oaee+4JNgqHDhmqSQYbXB1dV+bNm2+AtiykHV727tvranM4gFKAHuBhlfsPbJqhpSSfoAgoAQoc+8NuTvihLAA55Pnvfvu7ANAALMRH+tj88+ijj7kOrDcQamHwd7eWO31jxo7RGQYyADjOrWX3K7yTB6QV4Eq+TpkyWWPtlrqA7TnsywHwAbG//OUvA+i6+eabg8HcsQZyVY5vkYEedQ2+yKdYHtS3fn37afwp4wPvgCcnKqyrRbNZ4zwcOGCg3fRVgesLgJMTRdB0YiqFekPZAHApWwYJaM7u/tPdYc0lQBzwSr2AV0ycwCcDCnbHkm/UV4wuwxt5RRy0DeoEeUm94vqvDAz+ninRiCX0ASGqIQ22XrUGGL/62Ce05MFHVNCptS792j/ptAsuVV1VmirdUWxZvUKLXnxZi2a8oV0GXmPOuUA3fv8HatWzu5740U9137duV0N2urqMHamb/vlLGjb8JD18+3f1wgMPqsSCuCCvyJ3jQFXX1mjzhtUqLz2i4qJCdR48SJ/5+c+V26G9fvkvX9ab992v3t376Kt/+K1aWlA98KNf6RWOcKmv5FwdVSlDvbp0VqtmhQZha1Ry9LAq6mo0eMKpOvdjN+q1V17R6jmzVL5jR1gblVPcUs2791V9QbFKGmp00fVXafL0yXr0N3fqsX+/U9VHSpVb0EL9+w1TUV6xtmzeoH17d6iqrlx9JpysW7//XXXu3lu//vyXNPPP96ldfgvlFhZpX3WFdhgwZjcv0iduvVnV23fq5fsfDOtDGszbQX/r3K2z2rdqoQObNqvi0GGPugtUkZOt8rwc9ezXS2WHDqpk225VHS1VXveu+txvfqYBp07UC/c/6vz8oar27FNBoQGBgR1ndpYZLO3btVeVLrKR503TZ779LYODNnr6rj9p9ey5BoHbtHflIhdphoo6dVGrvgNUA/jr1EGX3nCt1hh0vmQeFyxZqr4WPP/84x+rq9397tvf1kuPP6rq0jK1MtgYOGigsnNzdGjffq21ECp3Po4+6yx97ec/034DzTtu/5bmv/m6MWN1EAI9eg9wp5auXZu3BOHVoltPfeFHP9KYc88O5hA27N6mHYf3StkZ6tS2vbq1NpDJyQ81r7I6ddYmBkL37kntJkYzhEBCWwEhPNFk8A5hHncwI5gQ9gg1hCpaI4AHYA0Qw3QmggmAhtADrPEuarJ4BughGAEgACOEH1OZaBgQnsSLgIcQxnHnNFOWCD/C+c8KPYBgBJOIgKZCkzDJB3iNRzoBABHkCF1MUiCoecY/fgAIACvC4USQCBgASrzDDfkV4wQQIOSJk/TiBp5wR9xs/EDDQlyUwXXXXRfSTxjkfUwn+XPvvfeGvEMjBqAjv8hHwBLlgF80dTF8LngDOALEzj33XE2dOjXwBQjFGC/3kXd45he+KEvyGzDKmjlsw6HFww3hkh74YyPEk08+GcrlYx/7WADRfCPep59+OgA21t1h2w13gBgAH/WLNKJJI6/P94ATjRXGgnGHPTZszgEu4Qkjw4BN/J500kn67W9/GwDTjTfeGPILgHTXXXcFbS3vCJ/BAEZ7KVfyivQTF6AR+3jkBWEDijH+i+aM+ggwJTzA3y233BI0dWg+MTpMeiknpq8p/5hnsW4l9LcpyaGEPiCEvqdx5U9Drf9VKi+9QdUHD+qnX/mazh06XBcOGaaPeHR9mxv7y/fdq8PuhId5VDjlykvDzkgPI5XmzrJ5ZrqK6mtV7I4x2x3Cy/ferecNXA4c2a9hBj53LnlHX5v9nG6b95J+ueAtXf+db6iuWZ7WL1ms3/zrt5V2yCCgNk1t0tKVY2AlA7bcDGMv9/2FDpfTJsddfK5+t3KOvr/wDf3TSw9p5Mev0N78Bh3JaNBmA7LMbl31+fv+pBu+c7vy27RVWV2DBp05TT94/RX96Lkn9OuXnte0K6/U8/c+oGd/fofyj5RrwpnTdfeCufrW60/rC0/erV8un61bfvYdFbQq1Lq5c/THH35Xh3dsUFZDJRsNtbe2XAfM1C0//6Ge2b5Rz21bpymfukk7GipUmlmrA5l1OvWmq/Tw1pX6lXn9+utPaeyt1+tgUY42G7ydc+vHdd+aRfrXFx7ULb/5kQZP8og9PUOZh47q8PbdBqilYW3XpHOm61/u+Ln+uGqe/m3RG/r+W8/o32a9pFMunKbatEqtXL9My7asUG27Ak3/2mf1paf+rOu/9y1VA/QsVFr0769bf/lzfePRP+szP/meOg4eYHBZrVymb1WnnDTO86zXQ7/6pZ5/8H7Vp9fo6i99WvesW6J/eu5hfe6pR3S7Ae0vPDIffeZUg+wsbdy6WQdKjhggbVGRn9EaTvO3T9/+Tf3zPb/Rz+a/oecO79J9S+Zp1FnTw3QspxgM6txDJ7frqe4VWapdv0vr5i3R3NnvBA3FYgu/tavXBK0A2h8ECEIV7RNgAeHCuiwEH1oBLjRAaKwQwgjTCMoiwEGoRtAARSAQL9zwC0hoSvhHsDE1ShgAQYQ/C+r5ZZoqgja0LP9VYUecxAGhUcLK/pe//OUQPt8AIcQ/ceLE8Au4ROsFSItpgmf4h5iGBaigTQybIEwA43/4h38IRyERPicKfPazn9VHPvKRAAjIW8JGE/Sd73xHt99+e3D7T//0T7rppptSpl+cNuIGwED4ASAAIgBgAD7eQfDTNB8ib/Aaf+N9dMcv5cUFAQBJI7x/+tOfDvx824MDeIP3a665Jhi6JZ3YTaMMiIcLgIPWCr7ID0AOvKNl4ztxkXcAdJ4pu7DT2HxTh8g3gDlABkCDLThAERTTwm8ElITXNG1QfEc80Q+En3jxPbqB4k5d/AKsSD91g/RQpjFMeCXMpn5jWJGa3kPHPyf03pQAsYROMNFZhIVPQZORxspu9jRlFKi2IU/pBS110U2f0Pfvf1jffewpffvxZ/WFex7UxV/9hvqMHafls+fph7d8Vk//7m7VlFYHA441mIiwjKnPdKdVW61tFq7HjhxWnju+CRecr9yO7VWZnqYqg4zmvXpq+OSpamuBl4GJg127dWjvbtUZxFQ21Ks2vU4NWQ4n2+5zGlTOGqisTHXo3lPFHburwXzWp+Wqui5TOYZozdLylVduIVxC08pUer07+to6ZZivUo44ycix/6ywoLe8slJrl68KBw2zLmTo5CnK7dZDJe7kjxTlqbJZpoZPmaD85i2UUV6jyq27VbJjrzDdkWvARK7lFLfQSaefrtzWLZTmzpxDjlnYzlb4zPRsNStur9xiTLMw1Zir+rpsZVZnqcD37Zpj+y5fNdn58tBdaS1bqMrFwRquehmQFRRq2qWX6KNf+We16tddb819W489/KDu/fm/68nv/ZtqlqxTn6pMdT1osHXU8VVnKqsuS2JXqbLC2jmPi1Vb746b/M5MU4kvQFE16+kMxDDUUOQ40bhVb9ym1sa9zbNyNWrCaWrA+rfvK52OqrQMtR49XF979G599Z7fqtcp49R/9BhddcPH1KFjZ2UaOD/6qz/oi9Ou0O3XfkrP/foh7V2/V+lOb5r91ztPqgzsa53vBZ3bqtOw/uowsI/adu+sdu07qkvnLhrQt3/QUDDS52J6C00CQpLpJdbRoBEBHPAejRZTM1x8R2sAgME9QAP/+EFDgWBDoCHwEPJMoTFdyTuEI0I7+iFcwkDw4TaGwz3aF/zF92hnAAX/FWKwkxLoKUFNmtCmVFroMp32xz/9Uc88+4xeeeXV8Lx5y5aw5gnQRFykBc3ImzPeDFNVgA+mxAAdaInQZAEg2XzAujO0TgAmNGC//vWvwy/5QB5sN7B99bXXtHDBgrAhAg3YHXfeGaYk4RHQA1BEgwNPM96aoUcfe1SPPvqoDhsYNnNZBIDRBHRA+E2lsXFwdxzxDQKAkfeUAxdapMCXgS9pR0MGXy+99JJ+fdevw8YFABSaKUA4RnTZfYg2iSOh4BMQRn0gHLSKaN7QgDGFSDjkHXnJeirADuCHX/KSaUA0X/fff3/QRvHMLtaQjsb0RHDTNI1Nn6EIkACpaFEBsvAAj8QT04170k1dQntHOuAXQM7xWWjKKHPSQz1uClojRR5i3An91ylZI5bQCSaWWbvT8F+KalRffUyzn39Wu1etV35Wgcaed77GXHKBWvfprjbde6hzv/4adOpEDRwxTHtWrtAOA62jew5o0PCTtHf7Zs2dP0NlmfXK79FNw0aO1a4la7Vt+Uq5R9HECy5Sx/6D1JCWAgrpvo7t26O5Lzynw/sPKK24eTCuuHfVKm1ftiwsjB17wTkqsmBZMmuWNs5dGDRiA0+fpH7mAVihqjJtcCe3bt5c816lgtatNOa8aWrdq4d2Ll+uZS++EKx2dx42WKdcdL79GHAanFQdPqp3nn1auzEunJNr0DVV3UaepMP1tSozCGRTQeaxUr1934OqPnhIReblpJNHaceatdrocDGq2KJdZ02/4irzXWTwmqHaijItefVl7Vi0xOmr15CJEzVg4qnh0GG/0MrZs7V+1mzlmM+xk09Xx3Enq8b+ynYf0Lo3Z2vXqrVqyMnQkOmnueNtrQe+/m3d8clP60kOdl6zUlXHKtS1dRe1b9leB3bu0JZtW5Tdplgjppyudv0HGvBkqs5pO7Btp9585M9herRVnwE62WkratFMWRYO6dWV2r5kibZaIO3cs1fNu3TQcOflhmUrtHXtGmVacEw8/1yXd++wKaAhbEn15c4+g00DVTVKsyzINOjsPXaszvrkrZr28ZvVc/wEZRqo7FmxSu/8+QE9ftcvNXfGqxo4bJBadjVYs8DhPFJ2ibFurFlhs2B/rEWL5ipy/uUa/CCcEF78Aob4RaABPgBggBZAGGAIgRzdA5oASfiJwo93+OE+Ckbc844rhh1BQPTDL88Qv4AW4kJQEj9XBHxRGxSwhvMmbDYIf2zWAOT5Q0NK84aBT3b+suuO3aLkRUwbgpbpwm49eoa6giGNOg9UergOX3ThBWE6rH279tqwbkPYgdqmTTt/66N9rpecj8qC8csuv0yjRo4MvDKNhUaLeEtKS7TDdYUNJaecMkFnTz9LrVq01MjRIx1Gz7D+atfuPdq7bx+n72jMmLG65KKLXf/aaagBz7jx45TvMNmJWFfXoOYtW+r00ydr6rSpauk8KcjOUY/uXdV3QH/ltygM7tIMuoucP716dlPPPj2VW5Bn4M90LPYKnQceHLF+qkunzurSvZtaOk/JC/KYNVqAavITIAXgYtPKaZMm6eyzzg7lD+AkjZQXhIaI6eMpU6aEi3vAGoCe/EULxlQz5YaWi2lU6gv23NCykldMLzLlCCAHaKOBBJjyHXCLpgxAHsE34Id6BODjPXHCPwMD/FM3qKdxAIEf3uMeLS+gk3i5AP9M35JuQBtgkrDg9corrwwDFPwTH3xQX9CkkWeRB8A8Gr34not8ieARABcBW6zfCaUoyY2ETjC502QkFQdTbrDKyA6amWP1lSrPqFZDlsVCRpkFR5nSqg8oveaASvas06I3XtLaxUvdrWaoWZf2KmhTJKw6ta1MV/vKDBVV1If1Rb1GDFH75sXKLi3VWw/fr2NbNyizrjys9dq9aIGBzv0q37RNzS2w+rrjbtWtrcobqiy0gInsaPRVU28/6coyKAC8haOMIPPJqSWZtf5Wl6FMvvkv7K3ns7/7rTEQ00CkzcIEDZsZLTTQGTRylDLcmVeXlWjB04+pcuNqdTAQ615br+L9JXr9d/eo1GCllum3oQPVduhg1RiAkF3h7MsMi1xfaez8ZD9jgwWNBUi2+eaEuwwLZtWTktQ3gCOHBQfu0th5WadsC+i8Ggsmx5lp92kNdU5rnd568ik9fd99arCgvfyKS/SHZx/Tbff+Whd/5VMaevlUHWieqf15FlZZ9arMdfCZtarj+JYcx2KeaizIq2urlVFd5nxzfpYeUcn+vc6TWpVjxNdC0YWqaudvUat26m4gXVdYoMMlR/XMn+5WjQV+XmmZ8ipLlef8mffrP+r67gN1fo8++uN3v6Vff/fr+viUSfr0GadriUfxo08ZrZu++yV97/Undfuf7lJbC5pNa9br9edfVPWxY2aQRFMKKSHx4aLUlBHmYNLYUeo0YuSTWpfufKYeoDfLcF2oD+eu/kWDEfMCYDeof39N9yDjIoOcC86cookjRqpz27YeFJBnmEVwbc5MD+sFx40drQvOPUsXXXC+pts9hoABLIQL+EDAs/7o8ssu19VXXh3WHw0bPtQANDNsikFv2rNTV40dNExnjZ+o6b4uPGOqhvfupx0r12rTkpXat2mrWhUWafzokzV50hk6w2V9yoRT1KN3d2FEOcugdcSY0Zpy1jR1N2jM8ECA1Oe7jfRo30Vditqoeu8RVR08hp7dcWcHW3UZudnqZTBx+pQz1LdfXw9i0kN4nNrAPbsfz3O6rjAIAYhceMGFAVQBniOYAPgAXljrBfhi0wGABAAUwQYAh2+c48maOhbjo30CrAB2mGJmihPww+5JFvrHdYdoowB6EWgRD4AMAEfYxAMgAsABjgBO8BCnTiF4BbidfvrpYf0cYAn/AL64+SFuMKHM+E45wS8gjHh5T3oAXGy+ICziIv5YzoB4gCdh45YLgk/qF+FHMMZ9Qn9NCRBL6IQTmIZZu3rkgXFDWmmtCgymmjfkKuNwpX7zpW/qona9dEVRV93Uupeubd5FN/Yaot998asqq6rR4HOn64bvfVOtB/VVlTvb8vQsVWfmqSYNy/pZOv2TN+nML35WlR4dzn35Td04dLQ+1muQburWV7dOnKT77rxLO9w59Dpvuj72o+8ry6PHQx69H8rK0BF3NrXYDDMAq3JzOez+ZX+GVIZKxlRt0FTvzqgyI8vf0nXUQrDCz3T2UFVdvcosFI4aFlVzmLE7pmoLwXILRsxcXPjpz+ojX/+GMjp00uyZM3SFBc5V/YbohsEn64p+w/Tgr36tksoqjTp7mj7+zW8ov0NnlRsQllvcGGeqjGlYA7s67K8JC/p1qq1rUIUztNJ8l2PHwhncUF1nHJamMnfMhwyQDjgN5RaGgBNMVVTVGlA5fYeyclWWkWMAla7BY8armTvsg3b3/POv6cvnXa9vn36l/nnwGfrEoFO1deYytcpqrkObduuOL9+mBY88o+zySmVWVgYh1alzNxVk5WvjrPm6ceQ4XWAQdd3oUzXn3ifVviFPzSjfOjSTaGAyNf0TN+sTP7hdhR6Vv/HSK7po5Mm6qP9AXdSthy7r0kW//OIXyFFddeuN+uiXPqPxY0Yp51Cp9r+zUHd9+nO6cfAIXXvSOF3huD5986e0y98GjJ2gaZdcpexCBERIrq/Gv0Zh8aEgwBQgyD+kCntqpfsP6KHf/E53ffd7+q2v1x97TGmVFcpzsbMbNgwYTKnccGVqsICsdwuqq9KW5ct038//Tb+67Tbd9cMfaumc2W6b1RozdpRu/dTNFtTn2bd91VrAus4xmELT6FfvajtqozbEfymBDAh2fcNsCwMEg541ixbqDz//ue76/o/0+5/8TBs9sDq6fZceu+c+3XPXb/TUnx/Rsf2Hgu0+dlMTFmFg3woK5lXeLVjSwGS4XXjgtGTuAt1z52/0u5/9UkvemefGymAFHvzndo29LdoK3oLtOX8DaFEvAqD1Bd+ADYhwwzcSchzxPgI0iN2vTJ+y3o3pSta1QdEdU5FoDm+99VZ94xvf0DnnnBN2jaJ5ArzxyzfWzqE9A/QAYOJFGBC/fAsg3BcaNBbnA+QgeOc97rgAQjEN/EZ+WHfIwn+0dk3TF/0CGJmCjWviyBfSFMOAeMd9nLrEH9OwTE/jj/rAlC9rLElDBGW4g2JYPLM2LfLKc9N7fj9slOyaTOiEExUwNP1QE91h1FRq9/pNOrJjpxudG2EOksOjWKaoKmqVnuXOsThbxS2bqV3bTu4986XsPAuKBh1bt0l7Nm1QTXq9cju2U4tu3VVU3FoZBk61R45p14q1OrBkhY5s36mcvBw1795ZeV06quOQIcpr1Tp0FljL3r9zu/Zt2BTMVvQcOlx5RcU6uH2H9m/ZYoBXrba9eqtt955hGgSbYaU7d+uYR7buMYKRx5Y9uyuneVHYULBz+UpVl1SouGsndXMHW834B62A05ploIZphbqyY9q5boU2LF2hPTsPKiM7X82Km3mU31U9BvdVbvtWqnG4qs9I5c2uncKgY7pH1gNOHqk6gyUAHhrBA5u2aP/WnealVl0H9ldx+67BgGNuboZKDh/Q0Z07LGzr1bxdOxW066R6d6BM1ZTtP6gazDsYlBW0LFJOq2aWl7VazSLxGTNVWVqmnPpMdXe6h0w6RW0G9Aq7WDetWKX9B/ar1/Ahatenl0rrPbp2nuS4rMivXZu2qs7Colm71uruEXxBcZEO7d7ta4+OHTyiwoJCde/fX9l+H2qCBW7Jzl3as369qqrLLWirxXFP7Z3nzTt3UX1ulnOOlWygyRrVHi7VoW27w7Tqjn07VdiqWB1691Tn/n1873yz0OYQZUxWAFRSFQ0gwgVo+L8F6/9GSqXKl7t0UnV05x7d/6s7XO+PuHw9jCjI0dgpZ2jEpFOVVeC8TnNtcdJd+wKQsiMDnjrNe+U1rZgzV0f27GN2Tum5OTpl+jSNOfMMtzPnvd8FMBPyzcI3CMcU2LLkToXZKDAR5PEKbZn2wbMBU0NVtcHSQr3+5DMeKDhuBibXXqVuA/qHnavV1TXi+LGili2UmZMbDsqOGjdAEonlxIUGt1ns4zWA7yhTh4+CuHT/Ebe//eFdyw5tVdi8GGRi/+baQJVwUgaJUyAR23z8hrBNhBMJt1xQBBx8J51cUARsEOuwAEVME2IqAg0UmibWmz3wwANBuwTYYOoQrSE7KVljx7Q005ho0djxiXsGNewOZYoaTRdGftF84ZddrfRZ8IIfwBFxA+QAT0w1AuTYWMK6r6uuuipMfbIuDeAFMEIjRtyEh8YLd1FjhzaOKUw2s6CpQwOHFhDgBv8AKcJj6po1cBxEzzQoQBPtHTss2cSClg6tHbwz1YoGDYBGXgJaSQ/3rDWMU/G4RSvHrlHSR1yAzlDPPmSUALGETjxRA0Ofl6qKVRYaWH/P4jBod5hVFhCZ7mgzmc+r8ojaHXZtrkeGtaXav3qTNi2yALbQ4bDwAofjr2rds7PBUFe169xDrZt3cPDuSA3o0t1ZI6bAdDUIJ8eXkZGtmso6Zfplut1UZbpDdueaSSftd6zFqqisVbZ5YO1JQ3qNO3JgQJZq/eyxXRAshBXAFYZX6bjtvnGs544klbYGAxn88oRB0tDB49PfM2orgvFRpWVbKISEeIDPeXAGG3aVgeD0yxp4c74ATDksnUgaMp1qGLC3DAKvrXc8daq3OzR6vPKt46s18GOdjAVIRqaqMZLrD1nu3CiCBoOwMJ3lh3rHSlL8NhhQdcHIaM8gMkO1TlslU1XO0Jz6dG1dvkJPP/aoWnRurwuuvkK5Rc2CFoNkA/pCR+oQ2e1JPITH9G4aU0HOOwRkhdPAonyUjRkWKJwZ2mBQTH6nZWcYADteM2RfWJ+wULeINe8Nfs+ZfZkWSE8/8pBmzHhd7Tq2V1ZengV0lkaMGqMxp0xQXk5K2xEYMPFDWB8mor5RJTxuUYkHG/f/269Ud+Rw0IBVu2Jkt26hsWdO1pCxpygjpyBkQgBigDD7PWDg/OKfH9JhC+jUyQiZSsvL1Zizpmj01MmojEIcbikuG9cQt7m6GtczstWDATadoG1K1WvXbJcPQAWNE+d9lpUedVurCoAjNytbqxct1UuPPBas1GcW5Oq8qy5X72FDwkaWHINnNF9sdInCN/waMFUZOFRWul64n8CGHYfIZzXzgMx1KGjW/V8Dxw75oill+ns4pNo81zldmVnsivWzw0OrV15WEgQ9hokLDAIy8z2wc5pCpsRf39TabzXW9Umb/XIYfYavVJpTOVNRWRZsjq1avUpDBg0JZlQAPuy4BOAANi677LIArli8D0jj/jOf+UzQyLFYHhAGaAUcXX755QE0YRqFtWmcgIA77LMxfUn+omUCJAGqiA/AhVaMBfcAMRbhA4aYVoQ4yoqNB7y7+uqrg4kKwBagiPCYkmS3J88XXXRRWMsGT0zTEj6AC7CHWzZTsJAfEyJMdRIHIA2ASLiYtmAXKCASPpiCZRqc75jBADiyKYL8pJ9gipPpVtLMTlLij9OjUALEEkro/xOFjtyNkq7NbZ3/gxV31mrRIVZUlWrOyy9p1cw5HrF11snTpqq1R38I/91u6LMsjLdt26rO3btp6kUXq03HTgYkLEzOCKPg0Fk3xgEEQbzTSSNRqjMsYNxHZ1iiZbN62MCPHX+pppI6gy7DTIVzFQnDnTAHDzOiD6NruwraGn+rM5BybAHoBKrze0dOh+OIgzaKKOjEDTNS4MTR1Ps/w6Dgri6s5cKUhr+h9Wc6hvidDs6gY01QDWY2cphCTbnlFIGMdAswC8JgT6wxerRvZCo8At4IrtodIkIJTQWL4VljFsEqGj8Wd3M+Jhbp0cKlWfCGBfR+Zocqi77rKqtVV4Gl9kxl5llYZ6V4yHIEaYA3JHVulmqy0gysAbJpymOzBAyYP4+tVZvtWz/mGWxRHlUcXZCbEwAXIBkDuJQXvKeOsSHj+Od8Nn8sxr/3nnu0bPESfcQd/+BBg8IB5RnZWc6nVJgBFNgdi7CZasGoJcKRtTisoWFtEIKGnX3RBAEC8MwzzwyCCsEHiECwImzQVhAeo340BwghtA+M5hnVs+MN7QCLmNE68B4BRnhoHuI0DSN94kGQoVlAuCGo0GiwBoddh8ssDHGL0MeY5+iRozR39hwtWoy9NgMd19/efftoyuTT1aFNax3bvkt//NUvVGtec6iLrlsZWbnKK26p6Vdcrk6DB7juuSw9mMhwHcMg74wnntbyWbNdZgYroZ45jw1gT55+psb6qigr1aK3ZmrZvEUqPXjEJZGuateRdNcFmkdBs0INGTlCYyedqpzC/FBfjuzdr5mvvqb1zteyw2XmP0dVrjeFrieF5jnHwKa2oUZVhTmaet11QSNy352/CRtf+p18kqZdfrHd5qvycInmvz5TC2fPVbnre6XzJ9f1gvWQOR4sYfT4pPFj1GVIP7Xs3EEzn3tZs55+KeykPuf6y9Rn2AA9+O+/1oFNO0J94lzI2qxM7TiwX6WVJaH9pXuwUVjcQkNOnajTpp3tdHmAcPigls+Zr6XO5327doS8pvozssnOzFGz5sXqN2SwRk2cqPxWLfTy668FcHHV5VeqW9du4VD9l1yfjrjOsaFg/caNuuDCC3XUAPk15wuL/jHHASgCoDCdBzhjkwD1D6CEjTY0Suy0BLxRjwFJ1D20WAAZNhGwGxM7dQAmdq4C+gBNaLEioKFPYUfrPW4r3AN6AFn0bwAfQCHxUL/RsDFtSt1/7bXXgoaPdWCkj6lU6i2aMtbPAbrgmTYECCQ9tC2AJfekCbe0Feo69Z8w0MrRpkgr31inBk/33XdfAKKXXHJJiCdSU83jh4USIJbQB5JCtXQn4X48kMfcHvm6ERqMVHuktmTObK14Z7ay3KGffuEF6jRkkOrcKbEoPq2uVlXHjqr00CFl5WaqoFVrVVnIzJ45S2vXrA3gpc6j4LyMbPV3B9qrbz8VWoA875F59ZEStenaUdsO7lV1SamyS2uCYdFJV1ykFh3b6MDefZr3+gyDPXfI7qSRU/kWEqMnjFev4UOVlpNt4ZYa2Vk0GbRUademDZr55us6cvCwwVNKk5BpoNKlRzeNm3S6BWS6nvLotMQd9eiTR2vsmHGoe7TQAn3mvDnq67QN6j9Abz/zogWkhU9hoQ44bRikrXZn3NqC44zp09S6Sye9+eJL2uvOrIsF+M79e5RZkKczp04NU4zz3p6lHdu2u/NOAUG0TOMnTFA/j7LLj5Zq2yoL+yVLw0iY8/HK3RG3atNWEyefoebtWmvWm29o+5Zt5t8AyfwFQZSfowmnTwogFPMCvXr20XSPwDmnb83ipVr0xlvh8Ha0lezCa921vcZMPlVdevfS3g1b9fKDT6iQ46Na5Gv7gV3BlEd2ea0F2xCNvfg8pRUUOhct9QzAsYKfbvD4LgU0aVZcSQLoM8hGuLzjcmZBNNoBdqkNd8e+c/dO7d61O2gZWGjM6B2QhL0qBAQLphE6mFpAECIg0CogGDirj7AQegAk7EuhAUBQIHCwg4Vge+ihh4KWAkGIewQo8d15550BUGGcEw0F0zUAM6ad+GVqh/oOAGNaBwAHP2gL0CJgxwqh+4lPfCIIKNbxUEYAvpkW4IMGDwnH2pSWV4SpquGuLzdcd42qDh7Sn39zl0r3H9TIocPC9N68eQuNe9PVtZ/L6ZorVNSuZTD1AmBaNXe+XnroMVUdOap+ffqoV59eet1lzrmKky84TwNGj9Tzjz+pNQsWGRjlaZSBYP+TRqhlr54uh1rtWLlGrz77vHnfrZYd2unKm27QYfM61zyuWbnKmDpPp5x6ukZOPE1ZxYWqrijVKrelRc+/ZGRdq+pmOTrzIwCxAj1iIJZh0Nlt2EBNu/ZyzZ3xlua/OkPpZbUG+rkadvoEjXLbycvN8wCgSotmzNSCt9/RkfISFXRqp8uuv1ZbFy/XnCdfsoDP0JnXXaweQwfoqT/8SVtXrfeYINd1KUsDR4/SSZNOUWHrFjq0c7ueuvte7TdwbGGQdv5lV4YTF1569FGtNrjPdv5Nv+QC9R022G0/231MiV574hmtXrQ8rHHt4Py69KMfUbrbHOdRsjEgaIR9+V8KRLvd1aKRNpjgqCTAGcACEALwgXAHMAHE4D5qg7jiejCAGHWLaUz8Al6pv9RRfqm3fGd6krqDNo4wIfzzjfAYWDAoAXhBod81MWggXsIlzgj8Ij8QdZD7GC73hBsHFtRdnvHLoILneA/PfGOQAvAjPtbG4YY0cOGW3wjCIm/wwPVhosR8RUIfXKLD4cdXZh2aGj+5MVZVV2jtyhXav2dnWEfVzwAov1VLVZSU67mnn9VbHpEuX7JQG9es0tbNG5XvEf3C19/Q1hUrdOakiTp92ukWzsNUX16mORY0W9asVvsWxdq3cYMqjxxS+24ddcFHrtCwoYNVtWuvdqxdo1bNMXhYrycf+rPkkfm0s6brlGlTNaB3X5Xs2K35BjnFhcXKLypWhjumBjPNdNDO9Rv06sOPKq20XOeefZbGn3aqBdgItTDwW2xBumXjZg0Y5NG0BVqFgcEqjxK3Ll2hNfMWBOvwZ5x5hsZMGBcOpl48850wJTlh6mSdccUlGjn+ZPW2QF2zapU2GFhwNmP1sVJtXb/RnVp3TT53mk46ZYQwSMupAjUWzFPsd+L0M9R3cD8dO3RQ8996WznpGG+s1vy5c1Vy7JiGjRqpSdOmaZx57TtwgJobHGzfsElL5s0P5zEOHDxIkz1KHjvxFA0ZNlTtPPLe5zzYuGyV2rVpo54GWXOd37M8cu/UuYPOv+GaYM6jW/fOWrlksVYYcHQoaq6s2gatW746aPbGnzFJUy68UD06dtGulWvF2X/tevdUgQFNncs80zy+2wFTIZBuJkNd//nez9wxhXLw4AGdf8EF4diZ3gYUha4jnQ12BhicMTJn1A9wQjvFFAwjfDRjACSEDWYDAEOM7HEDQELzhYDhYsQOwCMuhFEER4A7NBL4R4Ch+UI4oU0AYBHX6tWrww45NHBo1QCMaMfQKKDxABQC7hBCaEoQxvhHSDP1hNYN3gkHXjgj85JLLtb4U05RX/Pbz/Whr/O/TcvmqnX9XjBrluoMgtt17qwRBi6VBvL793NywC6Vl5ao98B+YWpttwH6y48/ExbGn2SANdblX2sBuMIAJC87y8C5t+oN4JcsWBhOPUDTWmHhuWPnLi1aMM/uFmnLuvWqdRusNpj2cCOsnVztNrd96xZVV1VosOvKKdOnK6d1K1Xlpik9N0NHzMuWlavdzi3AczLV24OCnIwsrZ6zUJlVterUs1uY7l66cJEO79wbNFndBvQL9T+zuMASzOHkZanzoL4a6bZ96jnTNe70iSowQNtmfnau32Q3GWH9YgsPJhYbbGKwt9pdSWfn5+kXX6CiTh3dWDMMDCu1YtFCVTh9hYVFLq8BqnW7XTTrHQ/kypVjYHXMA7ylBjfLnA/rVqwKWsFwELgbfGllhYratFLnXj1cH9FLN2pgg9baAzPHAagAhGT6l7V12AxDK4qmiQECdQPbZIAj6iUghzB4BrTwHdACeOEZMMM36hkghvrKN+Kh7lCnqMeAnwjOcBfbEmHAD4CHsFlUT3jUb+o9pwywng0eqNO44TtgD/6o/4TNe4ASv8RPO4qgine0j2gvjbDQODM9ygAFPrloE2ihSQO/8Eq6GDDFcHkHHxD8Eye//9spAWIJfXCJhhZu+J9pukZtSHWNKi1EDrCYv6ZOXfv0VbM2rYOzLGWog4U3C/MPbN0etEat3ZHvN1AoP3zUndFOLXCnPn/hgqDdKnAnU5CXr44W1Lt27tAxg7zOQ/qqk4Vmte/XeyR/4NABdejXS/V5mVq3YYMqDMS2b9+hOfMXWEAsdidRoSx3Dt379Fazlq2Ume8RYgBi6Tq40wBlyTJVucPaamC1aO4izVvoTtwClH1Uhea1T/+ByjdYaNm2lQ7u3aV97jD3uzOaYMA4YNxIpeVnGQCVatWyZQZ5Wep38giP4FuHDp4pus0GXtUWFG0t7EvcgR08dkSjT5ugNt27KK2mXlVHSrRmzmILlQpt27JNCyw0F7jzP+L8KMwrUOuOHTTk5NHqOqCPyi0wV69crjkz3za4W628wjw1b9My5GGrdq3CdOqmVWu05J3ZzpuVBlG1at2qtQXSIW1fs1Yti5uHke2KpQsd/kF1G9RHPUcNVkOWnM+52mrhWGJh1rFl63CI+OotG8PRTP1Hn6T8lsU6dvSwVi11uBZaPU4aGjY8sNeNvGShNvkKUTPqeAgAjGcLZHf6ABQ0TZu2bNabBtlvzXgrnNvXrVsP5YRpzrog3NBoYSqABdWsW8EPwImFwUwPsa4FQQEIQrvFtA4ACUCEtgyhwXQhggh/CB7CwE4TWgqAHFoGBCKCFsGGQASsIVRYhIywYboHfxjbBNihISNMBBaLnRHOAEeEFzzBD9NCTDtx0PM+1+EXX3xJS1cs97c5mmcg36lDe3UxIKyzwF7idwCMVu07Oo9HqHUnDm8+rDKXwRED8XYd2qmF41hu4LNq4RK1btNWk84+W+0swPfs2at1HvAwoOjp9pBXkG/gvEpVTl++hWznrt1CXa/NMrjIz1Z2noWpy6u4XRsBRgC/G9euU7kHB+R7lx491dtAONPtLZiQcJqObNup7avXhrWA9R4w9RwyTPkGYmsXLA5CtmXXDmrfq6v5WK2KPQdVkJGjNh06uQ2MDBpWlgIwWGP6HY1pvcFpQ+PyhV0eBO1cv9nvM9Vr6CC1aN9GK91eS9w31Bo4tWjfQf08IMtiPZjDwcTJcg82asurVWQg1m9Af1eveq1asSy0CyMLterSWVnuM9IASNkZyvcArnn7tmrmttulZ0/16t9PzTwYYyqc/oo2Sj/W9IogiPqK9hXtJ/WKgQDrp5iqow6i8WS6EWAPYAOQsAOT+sIUIHUXUARgwg0AhrrBPVOVABfqI2utAO9ov/gO+KFeAaZYdI9/pgyZxoQP6hm/XNR52gv1mMEK7qm/1FdAG37gk/IlfjSygC6OaIpgCk0x7QMemIIFdJFGvlO3mRblG+/gmzSRVtofYREHC/zhhelMBi1NtXsfBkqmJhP6QFKolm5kVE4ubCL5ZWpKrLZOhwxWFr4xQ6st5PoP90j73LNVYOGeVpOm6iNHNfflV7TKHUyugcSYM07XhjWrtdONecrF56vXiOGh48XI6j4Ds6qSMhW783z1qWd0yELq5MmnavSZU1R58IDefuhJrV+2QuOnnaH2PbvrmSefCovTz7n2KrUy8IKXiv3HtGf7TrVs5w65dQs1WDjVGCDkmO8dq1brlQcfUZ5BwNlXXKpiCyfQTIPTsd2dDwuR0Six+PiNZ57Wvs2b1MYjTYT5MY+wx0yZpOGnjNWRPQf05O/u9miwQKdeeqE6OO766lod3r1fT99zv9LqGzR67Fjtdae+cPkSnXXZReo/bpSzMF0Vuw/omd/eYwBbp6lXXapWg3qpOq1WlRaQ+9ZtVqviIpVVOC8MONsZlHGocmVpuVbNW6i3X39DAww0ho4coX379xi0tVeHrl3DwustK1brjedeMPDqqU5O1+tvv6k+AwZqyjnnaeYLL2rT4mXqPrCvzrj6IqUV5OnQ5h2a+dgz5nmvzj3//LC27qnnnlOegd7Uyy8y2OuifWs36JU//VmZFnpnfORKte7VMwCx9AY0DKbQ76bAF2vDeMG6Ou4BK9QZvvF/ylZWcBgo7KzzCwRgJLRKdOaMvPmNz7gJU0gIU9+jkWT9W1g952fCiWGFe8cdQIF/EcJETDh1PPsXvgiDeGCnpob1dLhzsTClhOD2e7QTIR2NRPg84491cKxvhPDLe37hmXV+TM1nuz4xcWTXOrptux64405VHCvR4DEna8pllyjDAPHAlq16+k93a9/Onercu5f6WrDNeOUNpdc1aPLZ52jYhHFhHdryxUv1xD1/UrPsTE2aPl2dDbCff/Rx7d26TR07ddSF116tgo5tPZrIDVPDmK9gITxAh2UEqqzV8w8/7raxQ1UGgwOHD9fkiy8JBo859SLN4Gvl629rpt001NWorlmOpl13lQpyCvTQb/+g6qpK9R07XBPPnao3n3tR62YuVF5tutq5HU678Ro179ox5Ct5WH7wqOa98qbb824Vt2ml0ePGaOOiZZr9wqthE8G0j1yhXsP66aFf/067Nm0LSxZ7DBqs89yOC9xm6xtS+fXQnXfpmIV/G7cBTpXIN/h87IEHtNuDvnadOuuKj31MRQa6YaFlWEPXENJWZvBMWeUXFAbDwCm+GkGYieyIlHrjEFx+WLqnrWNjDHAPCGFNFfeAIw7gpn4AULAHBrjinE/qA2scL7744gCu0JIBzgEwDAIAQmiO2KmJdX60roCheLYmuyGJn4EAAAdARD3CzhlHNKFJQxMGKONIKuJjZyf1jQECWjAGDAAjNMIcAM7uUMATU+2AS+oygA9NHOd9QoAv3gPYSCvvuccv/DGIw14avDz88MMhb+CT9ZvETZpZTkC40IcFiCUasYQ+kEQDo4lxITbDInY/sBORnVEFLZpbMHQLPdwag52lc+Zq0ay3tWj2LC2Z+04wgYFEYst7vyED1b1/b+02kFgwf57WL12mFR7Zse5kx6ZNys8xGGrdJozKStwZdOrRS52691CZAdqGTVt1uLRM7bp2UZuu3Q1SPMrfsFnLl6zQigVLtWDWHL094w1VlFeoR98+yitq5v63kXeDseKiIjVzx7xm9Wotc4e5cdkyLTOvcw1a1nqk3d4j3tqjJXruoUdUU1ap0889RyPOPEMd3CGhyuf8w4PufNu2aKVdq9ar8sCxMOWyat5iLXlzppa+Myd0UGPPOE3dBvTRqnWrtP/oIQ0YNkSt3TGzdiXHo8eCFs20fssmLfLodd2iJVo5e77mvPmWKgz2unfvptrKam1atU5zXpuh5XMXau3SFdq2ZbuKW7TUuAmnqtYgbuGsuc7nBVo5Z5HWLVmpTes2KNcCY9T48QZOOdq6ZZuKWrZUjwH91bVnz5CXGw2slr6zQIvffEdrLRjZ6XaKO9XOJw3XEce5Ys3aYNC2j8FeQWGRjh08plVr1gftSO+BQ1RY1DxsHsC0AJkaAI8rAhbSmf6hUkTYgiAMoMcUAJO/p8qBupMqE9yE740gKl4RWJGXhIGmER+puDC5kBGABlo53kExrPDsC/8I51q7h9+wscCfEPqAQjZEIJBD3P4Q4spIVyYbHCzoUlqUVPhcQZsCX+YDwQcPmez0ayT8h7DsNyMrMyxY90jF7cVxGbAxRbhk/iJVVtWoXZfOBh79DUrcdgqaqbhZsXZs3KTDew9o09p1Yfpy8OiTNHbqGcowsCKz9nrgsoqpSdefDt26q8+woRakR7TTgxdA+9pVK1Vy6KgHHBmqOFqqHWs36dmHHtPzTz6j1StWqd/ggercvbPrcYn2ofUxQBO7GA3A9mzdotcff0rLZs8z4KoKa6rq3Q579Ounwuw8t6+lqnKeterYSQOHDbfgbenmnBG0uPsOHNDWzZuVZqCHdnrdkmV69YmntX7FyrCjMdfgiWnaAwb8GzZuDH1G34H9wnrHlQuWGCgeVYXzs0WHturrviEn18DJA6ryw8f8fWloy9ktitR32CC1db4dOXRYux3WUfO/Z8duFWbmqLasWkd37NU7z7+iFx56XK+/8IrWu12yOagYjTxl7rrKrs9UbTFRro23kdAiAZyYdkZTBOhA44QmjPdoi3iHRhWgRZ1DawpIAqwAeqgbuOUdaxghtF4AMUAP9YRn7qnLgB3conUF6AD68I8Wjjjod4ife/hDUwsYBLyhBYMnQFRc28h0OVP3vAM8whdhET9T70xhokFDG0x8TN8TJ9o/QCBTmMSHphkAh4Ya7Rt+2UFJ+gGhtJHIB34ixfb4v5kSjVhC/2vorysqWog6erugLau30LeIVoMbK5a/qdah2/PQPAjVAI4s0NxR11RUyQPyYB8JC9s4c1tXXS0h+MGgLwhZu6GRR20Hluwxv8A0WX15tcGJwYCBXobjQ4OA/bAAwoIgtXfHi4FVpjcYQVd61MqieaZQWC/CET2OKGgRiCMjI8sCOkP1FsDmOpU+d5xoCxjxP3ffQ2HkO+XiC9V9QL/Q4aHlQQizgzEYtgz8pnKKDZqET/5k1Ztxu69ljYaFbhD0pN/CL+w+5B8819Spzm7wB6jIcocXgI6/oZXC3hj+w45Npz09O5VmND90mGjg0ByFnaJAaHZY+n0QSLDnb2y8AF6wLieIKbROsOyIQlrYvern8MpCpgFbDHbDMzgk8G7+4Is8DuDLH/mBcMdtKPfGb+HFX37sL+U+1f3FtyY/o62kPPFb5XrFGqpM85WCRI1u8RYDbvKKtGLSIa4H+iuyA+Lj7FHqY1PNWSB+IjshfOplalE2dtSgd/1SPsFNo0P7wV0qPD/6P3YrPvHnB8N09aCThmniWWe6vLJdxrXKNkJf5IHIAgN5eG7Zvq3r1QVq0bGD6tgJ6zawfuESzXjt9VAHxp46Uf2GDg71YvfWrXpnxgxtWbMumDSx82DuhR2GucXNNGjkcI2cME65zQpCXSg3WFq5cJGWzlug0pJjIU3ZBu49+/RSj169tHrlau0/eEA5Ft5Tp58VzEk88eQTqnK9HzBkiKZMn6YcBK/r3KGDh7TafK030KsxYKpEk2aemrdsoUEGikNGnqTcwny3zeqwbnPe2++EOjX1vHPVpXsXvfj4k9q5fYdq3WY7eiAXNrkYRJCNx/Yd0IznX9Iug5lWXdprzKkTDDa6Gjg2GDhu15xZs8I6uPLScte51E5NNNRsgujrvBl12kRlN28WzMhYsKZMzFAwTm/ojxrbVFMCRFGWoR77l7yBQvmaKMdUu0r5o4y5f7fOmELYjc8xrEgx/BgO36iXMR7eR/cxDH6JJ/qL75r+Hs9HDC8ODmKY75We+D36j26h6A5q6i6GA0W+4rcPAyVALKEPPMUKGppck9pqWRFMPHAh2hGSHDGEwAzf/QcmCaYZ/EwTD1Oc9ke7ThlwdKP2X7gPYeDRv43ggpDQxmU0TmsBCBD8AJEQfpOOFd+YUOBN6i3rmIxFCCUVrXmwX99w7h/BgdE4PgYgwhU6FjNKiviI+YtcA4EjO3frsfv+7NFyuc674jL1GDzYeKVxGs08Me0FIAJUoYmBN+xJEWkUBuQB4Ag+EAjwi/YGgUGMwVyImYI/3CD0MfcRQBJM+SVC2pGGvCTf+AvptD/MGLCLlHzK8vtsJwFTA1j63rR1i8PK0tnnn6/rP3qjci1Yg1aIsgGQmIfd23boM7d8ShddeKFefuklncexMFdfFcomRAM5gs2bNui2b35LN914k047c/K7ZQFfUOCKvGgs0+g3JAMyf+QbfyyyDs/vCoAGVVnA//gHP9TGTRv1/R/9IBwIH0yAOIBwPmMIKOU3RJkKovG9tGHNGn3/ttuDGQ1G/4MNJtBUDBs+PKzP+/4Pf6hOvboHtyFtqbvAD9TIrm+Iw3nr9KHJvf0739W/fvObGj1qlIvTgpLvIVX44Be3FpBM41K+jVOrRpHByY49O7VyzWodPnQkaKda5xdq0KDB4Wighpwsvf7Wm1q2aoWmscmhR09lu2wQeqQTNqsN5J9/7jnt27dHl156sQFMuwC0qapMTabApd37gmfug0A3n6GVBVb9HXbR9sGv6y2Uif08P9fy7PqA5g+AGPKAX7sP/n0f8ol08SJmlm8B7fCQyjfHjxuQOx/NT6qQeIdgdzxOGwfPmyMHRRv3IIC4HGgobwcVbI01arXS0v3deUBmbNmyVS88/4J69O6tM6ZMMdhL2VerxR91xGE+89TT2rB6ja664kr16NnTXwkE/lK3lC0Ag7rIL89caH4iwIiAiF/aCYMvnnETwQluo18oDgCiH/I0votxhfrfJA7eESZhRKATw+c5Et/5FsPEL8R9TEP0D8XnyFv8heKC/hhmvOIz/mKYUAwzuvswUTI1mdAHnmhyXKE5xofGdkgHCrjINgDjFxjmbiyABwBGFpc7UhYGswaGkWrov2nI7mdYW4VtrvCODsdXAHd0QjR4x4GwpEMGtNXU0IG7I0JbhdCxP/hKdVq+82+45yXk8NnpBRiiK8TYKveZdsKV4zB4D0BE4ABoYC1ok/wcOji/YyfmgGHDNHzsWLVs3cZ+CAURgoAyn8xBOn28zzBYyahuCLvP0urdafvKRojYLYZiAVwc7VKP+7SUVgq7YE4modm/v1UzFWbh6LDCN9JJWuzeKNJx+X2jBjFYVfdflt1SDtmOj/ifuO9B/etXvqrLrrxCX3c3M2H8OP3xzl9r9+Zt4SDnimOlYbp21/YdyrUgKz12RI89+Gf1s9BaOH+uBg8aqCEGnHt37tDSRYt06MB+FeTmqOLoMT1ud62Ki8PBzkcOHkQx6fRmaN/uXVqycH6Yzs3LYft8rQ7t36+y0mPhHTl29NBhLV+8WPv37lVhTo5qK8p129e+pp//6IfqZuCERmZA3z4aPWy46qqrVV1dFQyGHj18yGBxm/IssKtKy7Rt4ybtdXyYzcDmFrKutrpSLz/7vGa/9ZZOP/VU3fzJm3XqqRN18uhR2m0wtnTBfHXu0MH58hUtnT9fxQWFwcYcO4K3bdqsPTt2Kt0AGK3VwX37VWpeSw4dUnFeviaOG6tWzZur9PBhHdizV+st5DGOiimJQ3v3aav52bF1m+bOnKmXXzRIcD7mNyvUMaf9gQcf0DNPPx3sqrVo1VIdunTRoSNH/e5Zrd+wUa06tNemXTu10OBxwIBB6tShcyhbiKoMXKGGZzlPOziP2rXvIMwzyHlRCxC2o2CM2PUs1EK/p4mkh92urmOuc5jNAAjtP3BQv7zjDm3cvFn9BgxMTZm5blEP652JmMsgzBQ49jsY8MVB+bH9BS0u32rxlaq78BCAl+OgXeAPwIBx6AaHxfRnGFzZL6ct0Exl3gBYLN5n4MKu0hXsSPVvixatQp0nHn+2O7sJl+t6Xq5atG6tDp07K6+oUPsOHdRv//g77d67R927dQsgNj8nV926dFW37j0CyAHcOahQBuRtU2ARwUtToMJ9BCX0A/wSTnTL7/H38bnpdfx77qGmz02BGtfx95Hicwzv+HCbPscLeq93cfcmcTf1G3+h6P74cD9slGjEEvpfQqkO8a/uQkfVCAaMpKjJgCW65kDhOfUbPpp4rjPyWrJ0ibZZaJ1+2unBgj8jeADUkWPHtN3vMTXQomWLYKiVBblsN0c7xIJpwmf9DVqAw0cOa8+u3eHgYKCRu3nlGixkWrggNBAUuRZeHD7ON+x+MfW1bs1arV2zxqPpM8OaFg5BLmf7/MrVatOylfr07uXOR2EdB2lksX91jUGBn1l7sX7DJh04eMjCtkeYbt1rwYxZhZLysrDWJDfbAMMghKnLGgt2ptcAE4C9cgMPzFWwsBvK4/gY8s3fEFpMrbGYnM5v6bJlFsqd1IUF+hYgjGLz8vNC54kcqzJIoVtH+4DGK9tXusvimHn7h0992uHV6E+PPGzhWh0Ea0ZWTgAZn/3kJw2uFuqTn/ik2rdpq598//s6bcJEzXjjTV1z9dV66okndLl/O/foruUrlmmoQeiDDz2o/QYnn/7CP+ibBjLnnn+ehvj9s089rR3bt6tPn75648039Z0ffF/7DL44SgbDkaw5ueCiC3XKKaeoWVGR3njlFQ0fOkxPPvGkDhrU/OAnP9Zv77pLG9et1ze+9U0VGeDd+atf6vCBQwa9rTR3wTx974c/1F2/viuYKuhukALQGufwsAX3+3v+pM/+4z/q/EsuDlOaTz/6uH57552aOvVMXXL5ZXpn1ju6/957NX7MOL35xhv6qkHf73/3+1DHPnnrLTqw/4C++PnPG3QO0cBBg3Tv3Xerj4Hg4kWLdcrEibrupptcV7fqVz/7qcaPP0WvvPqqPvrJT4RyvucPf9AnPv5x/eAHP1T7jh3101/8Qg8/+ojmzJunn/7yF+rQtbNefPmlsPPsrLPP1uQzp6TKzWUJ0F7hOJ545DF1691TeS2K9cbbM9Td4CHHAKW6rNLAskqTpkzRuImnGNCV6NHHHw/TfpdfdIkO7t2v+fPnadeOXcorzDeIqdSIUaMMPE8L7WuG00qdAcXU2E+Xbl01cvSIYOdt1ZrVKnA9btGipUaOSB0kjZV6GmtZebkee+yxoHVi7RLtZ4LTzbT8GzNmBEAEIKGNTZ82LaxReuXVV7TAYD3H9Z76iFhjATkLyefPnac5c+cGMMZmB9YnTXRdG9C/r46VlenJp55yva5w3Wjm+rUvTINefcWVoS7z7bABOHyUOP0HXa8ZHAwdMlQvv/yKevbqqUGDB+nZZ5/Tjh3bQ/zssh024iQd8gCBennddR8JO04xrLps2VLl5zqv3I66u26zGJ+F6tRR1j6xPox1VuxYxCYdi+xZbxUBCH1UUzASgVpTeq93f4v+I/fv9/2/Gs970f9EGB8GSjRiCf0vob801tRdanQJgEj9xtES9zTuplfKLWovdkehTN++c6c2b9mi2XNm66233wpC4Olnng7CbdnyZWreokXYbYRV7KUWKtGiOtMRmLl4a8YbYREvO6bYyfTOrFlhIWl5WbletwDCzMC2bdu1a/fOEEf/Af21e/eOIGAYGe89sE+7PHpeuGRRWLD65lszdGDfQXfC+4KGIMfC5/77HwiLVufNnWOeVoZ7OnTAA1oMOmwsT283PwsMarZs36bDhw4Fd4uXLNbbb89UTVVtsL6+xcBtUP+BwdzBM089q7Wr1wah8aaBD4uTMbHw1ltva6/T8tbbb4cF0VnOiwXzF4T1Ttsc9vMvvai9Bjhvz3w75B07rmpqa/W2/W210Ny4cYM6d+scgBoGXnft3qUZTlfnDu3Vu3t37du2Ux+/7nqtXrZcMxxHhYX0DTfeoK4W0K++8pKaWUBu27FNQ4YP07p1a9WyTUvNnT837AAbNGSI1q9dG3anYV/rHftnmnOswRAaohUGjAgvplpvuOmjBhlp5uutUFNQfVxrYTjeoObF557Xc888rxHDhmv3rl0qs5+zDegWLVwYhPA07Fw1pruktExf+OcvOW+W6m4DqSOHj+i2b96mmc5XNiacff4Fmjx1mnoZAA4YOCgs0k7LztKWjZuC8Gfab7SF6cpVqwKgbdu+nTa5Hk07+ywttkDGCOuok0dru/P2CdeLs86arnMvON8grHdY4Dx34QJdde215nuC9uzdrZlOT4f27VVaWa5Lr77S1bleC1y3xo0dp/UG9WyuOHLwSNBY3XzLpwyeuwVQTT0oNYgZOXqU2rfvYOnHVCDTUM4bX5i8QNPFgAb3l196mc4/9zyDlVN0wGB0tutf186dVVTQTAsWLAxuAOkPuH4edZ707NM7mKo47PawxMCOgQl5NNx5fOP1N3iwcYbGnDxGzZsXq0vnLgEwr1y2Qn39+2mD9d4edMAMYcIPQC/sBDQoufSSSwJIe81t6rkXng9tEDMgDEZok5h/YPE4v9c5ry6/7LJwjiGmQwBPtIWXX3lVp02apBuuv97AbJQ2GHBTd+kvqAMr7eZMg80zJp1uNuq1YvmKAO46dOqoJYsXhwXq1153XeBj1+7d2rVnj4qdFtpExw4dwyLzPgZRK1yvBw4YqE/c8smwIJ4TGtgxSBv9swcFTE9fftnlweo9pyVgyoENQoBK3DFQ4MxGwCPvo5V6FupDsY+L901/m9J7vftb9B+5f7/v/9V43ov+J8L4MFACxBL6X0o04P/slVprwH1YE9aQbtBzIICSLAuktq3bGigNCB17L49wsS/FqJsphAED+llopQdr6YyMscEESCp0J89W8ZKSUmVbcAOeamprVGrhwYg+z4KiU+dOYVs4dn2wfVNTU6e1a9cFAQh447l58xZhxEt4HTq2V11djb/tVps2rUP4WPxv2apl0BwwXXPo0BELqzQV2f1m84nwQzsFmGpld4cOHXT8Zco3qEFDhZCoqqkOtrQAg0eOHA0jdcubwBdbxeORKdOmTVWlgSVrgQ6YP04UYE1aybES85gbtqs3Mz9oDJoVFgbt2bChQ8P7zk4rGrge3XsEgJCRnaHRY07WVIe53ml+7aWXtXnjRl1+1ZU67+KL9dFPfEynTz5d7xhIABovu+pqnW+h275rFw0bPVIde/fUqHHjNWrMWBVYEG3YtFFjLKg6d+sWND/tDQy2Gui+biFbXV+n6z76MV1/88c1cPBgvfLa6wa6B3T9Rz+qM86cpi49ugcgV8jOsw6dgvZzt0FsP7vtZYFY7DIYbaDAtNaKFSt1xOkZMGhImDYbMHiIRo8bp7yi5gZ4H1d/g4szpk3XSIO6hRa07yyYr9btO2rg0GHKysa2UVpY99aetWHOm7YdOoSzC7v17Bm0Rf0GDtBIgy9OPjhSckxLDPp7GIgArFasX6O3Zs9USwPXoaNHqHufXho6aphatG2lrPwcdezaSSPHjjbfg9THfLdq11bt7JaajW26UWPHqI/BH1NtX/v618IC/yHDT1JNfa3zeGmY/sPUCAA7gC4DHswioG0bNmxoAKCbN2/SySNHuU2kDNhu2rIpnEow2OECDleYX2x1tXPcK1YuV1GLYp1z3rkGlKMC+Bk8ZHAA4qyvQ6Pcn/ZjIF9aVqoNBuoIXgDX/AUL1NZh4D5Mu7m90VTBhlXma8nSpUEbPGbc2BDe8hUpg7sc54MNNmy3hfhchtQ/BjMc44M2ijjY+Yd7dunRrgF7PXv2CGHOmzdX+/fvCzsJWcO30wOZoAn2oAJL+phwwHwDuwCJl/aAwVzyhx2EaK3YuQh4au/879e/X2j3DIbQoA4aODBscFhu8E0YGOmlTyHdACv8Au4YYACyMMWAnSzMQrA7kPABlvDK2ZLscIRIV6JB+nBSMjWZ0N8FRZV+rO7V1RxonLLhxCiY6QoWnjI65R3EfZAM7vfoFAmDdQ1caF8QINzzjXs6f+Kgc0WI8Y74uI8GCLmPW8bxyxQF7/ItbAA4rEdjZyLhABrZjs86pzy7RxsE4MNOEVOk+IO57MYddaxnwRxF5KvC6WBHZ0VZReosPnfoCGCs1lc4XqZK165bq9Vr12rqlClBKPGdfED4sOAbUMF0KDv8ECTwCw8cLcP0ZdiZ6D/+oW3Ms7CCEKxM6bJLlHV5WY4fN9UOO6z9cToxmUAew28UhFnZ9m/3ZDvlQhwAXTRc5D9r9cgjFnmHXYcONBjypFwdX9jZWtuQ4pdw7TbsIPC/EK6fmdIijcRHmrKyMg260ZPyPXVBHC4PiIdf3sCjH8wTcaeF8iJO0hfqlwFHrYE0OywJi3+skyLuVFi8bnQbQkytYYIyOKsR/v09VW9S9dX/hQFBWDQe8qPGgCDX4fq73bIQ/tmnn9FPfvRjtW7VRh07dQ1AnDr2xS9/KYDhY643L73ycgC9+a47mCXACO+e3bsDQBhmEHnRxRdp7tw5eu655wPYAYig8X1zxpvq07dv0OKQz/fde284+urCiy4MIG77zu3qaCAKwAA8ADA4G5BzB7ExBdgBwGGWABtSHPuEhug3v/lNAFCAFKbkMKQb2wtti+OjGIhgMwrgQlgYE4VfzuOkLvOOdsQz2mvSjKaJPMXYLvWZgQZTgmijmOojTKYCmcbnmQHRww8/HMIjLMoGwDV27NhgUuLBBx8M7ZrjphgwwRd+GOAQP+GgxTroQRqbUgBRpKmnByTESbo54JtpVYyy0nbwS15hrBQ7X+QZGjryhrwnfCzak54bbrghlFdCH25KgFhCf5cUq/37jS75zLQmUhS3x7sL75CwODToiG6aNqf/6zmI3+iO7ynvQT3FFKpvly5YoHvvvsfCq0g5ebk6xcJi7PhTAigC2LDWyzdh8XAI2xfhhTCJIStHzzzyUOjoP3HrreFA4pTtqbRw5t9rL7+qj9x0ozpjjLamKkzlLV6yRMUelfft3z8sVA+AKIvdTIAB1tUYPDkETDlgCwjw1MUj93vMJ4cXM40DL8H0BLwgUB1GrcEua994ZhcogOYvvEKESkLCQ3gf7nkd33Ebn/0L4Hp3tyAfGssoZGSj/7DeDS/kjf/AYbwACqXy7a+9BMf8xlv+C/epMsGNOQ9Cmofw2e8AQoQfKYTtX/zDIxGgreI9/mOE8BXTEHg0v4TCM+7xEJ6ZUvddcM+v/3Cb2sWaituw0+9wHa8mZHf45Q/ACf8MGrgAogwOuACsrA8M711uhIeG52jJMTUvbq4WBlJoqQJoefSRAGQ/esONKnIdBRAyZcsAgAEIV4yLC+BY6zCpM3EwAvENUE9ccQ0UvDYleCQsrvgNHgFTPGN7ijBDuZiIizABdIAp/EE8A+4ASWEQ4fgYqACU7r///vB8scEjU5mAXgyXokXjfEZAIvwTFjxyT9ykJ8bFFXmEP+4JH37wg1t+IQAZ/uCPeHHbNEwouiX9EOHHdwl9OCkBYgkl9P+LaGmN/WkQquFFIxlkubcNZ1/+/Ec/1qAhg9W5S2f17tVLP//pzzRlyhR1695NK5ev1DqP9iedPkkb1nNcUIk++/l/0K9/8aswhcP0JcKARfpf/OpXVFJaqrt//7twqHfrlq20dcPGMG3KtNVhC9peBmTLVi4PU2jnnnee3nrzzTD9inDt1bOXDh7Yr54WRkyftCwq1osvvRTYveiSS/Xn++5Tb/s/uP+AWrVuFQDIJodfWFBo3rtq4bLF+sKXv6RhY8YEMGKpkwJkTmcq7cCLVIawM/O9qUkevSc5BAdxfDdGHLwh9KZf/lZo0W2Ko7/cv/v8n+gqm/r/W8TOvfdy934xANHSUnAuXH/Ny19iPV5g4y66Dd/CPXnm+/DYJBzfUi8jAILQgqGxWbBwgXbu2mHQ3TlogVq2aGEwaTcOAzMn+AMwHE+EH8rbV+SFK7oFREU3UIwXavoe4hn3MTwohhufueeCYlgAMKYIeQ9QDIDL4IeLI7GYwmRavdbpyDVAwg0aPgyWxrxAS44GNLWT8695i7+Rt+PjJ4zj3cd7qOk91NRtQn8f9Jdan1BCCf1/o5QYbnKBVCzYamsa1KVrd113w8d046c/p46duym3oFinTZ6mlSvWWljYeUOGDuw5oJIDR7Vl/Sa99fJrYcff0YOH1blDxyBoME2RmZ6litJK7d6+V8Ut2oSwKmvqtW//YQ0cMlxnn32eevTobYDXR8VFrVSQ10x7HG6PHv101jkXKL+wWCVl1WrXsavKKmrVrkMXDR40XLm5RcpKz1FlRY327z6k4uLW6tN7oPbvO6yjx0o1fNQoTTaoQztXVlktZWYFTRZal0ZjHU4xe0zpfkh/qhtC9vzfV0povf8VvIb7SPE+vuH3+Pv3uqCmz5G796K/5uEvF5qu93rf9IJi2MdfvH+vK8P/84ub/5v++i0wIMKrpvGmAEJ0m3LR9DvTyfyiNYpaHqZ22U3IQvVrr7lOUyZPDmdT4o6gQpj+xT33EUSE7ybCiPf88twUsMVnfrmaUvQXiWfcNg2v6S/EfQwL8MTmmDvuuCOsweJiJy3Tlmis0EgxTcgxQVddeZWuvOKKMK3KcTpMLwKgCI804T5MdbsOA+Ai8Y13uOU3EvHH/IDneMXwIO6b8h7pvd4l9OGmRCOWUEInmGiC7pIDUGGqp6aqRtk5qY6/uqLKHTNYJisIAL7lZLN2jfVh2FtCG4FhfQtC/1ZWVIf1RghTN29lZuc6/JTxRLRuYfrDApcdaaxlYr1RWL9kRxjERJgAmvgN0zv+xi45CC4RMMQJhTVkBo/VlVXBPhPuaxvqgpkMtHLBzhTC3ZcdB5DyXyME218L54RODIU6+h7l1xRUvJ+bE0GRF7RdrPOi/rMY/tRTTw3t6Pe//304vgcTIkxvstiftV5oyFjXxaJ5Fua3atVKl19+eTD/wXQ/GwRwS/1Ga8ZUPSDsxhtvDNOYtJumYPF4inx9kPIqoRNPya7JhBI6gRQFGcQdFzsOWUjPH/coy+rT/GRMgpkBcaQSgIpRtoFWOF6p0bhmdl5OuAfCBMOt9XVKNzBLzzSIIlyWoTisrJysMD1pJKWautqUQs7hysCLNVWs98L+JpAL/3wPF7jIF4viCQNe5LAzHVZDuoGe+as36MLgZjjKiHD9B5HWqCn420LoL3mC74ROPL1fefE+fvsgAIumdavWgAszFyy8x5wEO59ZuA9YYrqVQcn5558fFvuz8J7BC2cbMjWJG9aiAbg485D1ZAw0WDeGZo0NBNj4IkzcMV0LaPtbIAz6IOVVQh8coltNKKGEThA17ZgtQsLaLmxwsQMPbRKALCPboMjf09FyGfhwrBJgB+DFcTJp2dmqs/t6Xw3sTrT7dAuNNAMlLPJjyDLN71k4j2aN8wYzsnPCexlwZeflBgCVxmJ73OTmpc6hZDrGYTWkG8ihocvlOSu4y8rLCxbGw0ypv9eaD9wA7FjPlJOTqdyc3JSBV+I3/wipvwhKwFaAi76OJ75zJd1TQv89oo6xSxNt2J133hl2W8ZNAUxZspCeBfxotDDfglvq56OPPhoOo8YMBusiAXOYeQGYNd0MwD0X39GIAdio28dPUSaU0H+GkqnJhBL6X0KxoUYYwxXvjyfeN/1NKKG/N4qACPDEbkU0YKyfRBuGGQpAFGvf0G6hBUN7hkkNgBfaL9wCrJoSJi4IC8I9ACxq3hClDDoAagkl9F+hBIgllNAHhP7TTdHoKk73NSWmMqF3pwJ5PoGtO6X5SiihE0O0J65YDwFm3AOuWAfGLwaX0ZQBppousI9+uOd9JNwB6KK7qO0l7Hjf1H9CCf1nKAFiCSWUUEIJfegoira/BYreDzTF98d/bxpmUzdN6b3CSyihv0UJEEsooYQSSiihhBI6QZSshk0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IST9H8+PPaWOeip3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data:image/png;base64,%20iVBORw0KGgoAAAANSUhEUgAAAmIAAAGeCAYAAAFA6V2PAAAAAXNSR0IArs4c6QAAAARnQU1BAACxjwv8YQUAAAAJcEhZcwAADsMAAA7DAcdvqGQAAP+lSURBVHhe7F0HYBTF9/4ud5de6L2G3pEuTUVFUASliTQLCoKKIhbEXpEOIiIqVlBEigLSe++9d0hCSUhPrt/N/31zWYyIBTUKv/99cNnd2enz5pv3ZmdnTUqAAK4KQTnHAK4CgUr7C/jXKm3AgAG4nAl++OGHnLNfo3HjxnjiiSdyrn4Nk8mUc/bvI88rjYVjZbVq1epXBV2+fLm+16ZNGzRo0ECfFy1aFCVLltTnMTEx2l/z5s3x9NNPo3Dhwvj0009RpUoVHdexY8f0Of3y+rHHHtNhKlasqMPlGSTBPMfNN9+sZsyYkXP1M5g8f3fccUeOix/lypVTDRs2VEOHDlWvvvqqdhs8eLA6fPiwPiekknTY3DCuK1eurI95hX+l0hwOh/4RZ86cUT6fTyUmJuprnrPSWKk8NxAfH6/S0tL0+Y8//qiPXq9X+5Furfbu3avP161bp+8Ru3fvvhRvXiKgcvwFBEbPv4BApf0FBCrtLyBQaX8BgUr7CwhU2l9AoNL+AgKV9hcQqLS/gECl/QUEKu0vIFBpfwF5VmmcB8jOzkZaWpo+9/l8+pq/y+cIeH3mzJmcq2sfeVZpnBRMTk6G2+3G/v37ceHCBV1hdrsdJ0+e1H7ovnv3bl1pmZmZlyr4WkeeTA0xSlYapYtITU1FSEgIQkND4XA44HK5kD9/fni9Xv3jfYvFgoyMDJQqVRLBQVZpTmlP5cORQwdQsVpVHR/nfQ/u2ovK1WvAHCJ+/iuw0v5JcKKQOH36tDp27JiefJRK0b9z587p2VeRPiXSpv39Cj6lPB638vp8atTzzyvldqgMCefOzlCpZ+K0B6/drjLSU1Xa+UTlzEhTXluGuPpUQkKCPw4BJzFFqi9NXHo8npw7fx//qKQxKkqXZBhlypTR3ZESlC4S5BQJ471SpUrhyJEjqF61mnTHFERGRCDLloWYmAJQQZQmn/wzwexVUGbA63TDbAqCsshP3DzwihBa4JA4I6PzwWQWd59b+oxFS63L7oDN6USQNQhmYZ/Q0DAc3X8AsdWr6LhCoyJgkfgouZdDV0WORP8e8mzmltEaGVM2FxBuZWLibsJxqbTYqlU0obpsDjilkFH5ouWK/qXiTUrumSCyAbP8MtOzERETilHde6LniNEoXrIEfEFSJdIIQVJpJAGTU6ra4sXxQ0fx+nPPoVaDOti/fSdcmQ4UL1oUNzRuCJvHg9PHj+Ptjz7y936pPA23R8JaIK0KL9M2mXMqzl+JvwIrLa9xaNUq1dESpB6oX0uNGzJEtQsNU4vefUspZ6rqXCC/CJBXLZ3wsepgsqo7QkPUhF6PqkXjRqmbgkNV3I6t6r3u96nvh76oepgt6sm2bdSTt9yq2oYE58Qu3dnrUbbMNPXkfd1VreAQcfGpylK0yiKEXW6op2Z/Pln5xE/doGCVcOiAqhIerdpXry5d1qm2L1uhlnz/nbqrXl01+7PJau+mdeqmsmXVi127CtdcuUvn2eiZG0E+G4oVLI2xc2Ziy7dfI9htwra5C5GRmoLujz+tO2Sdli2RorwI9ZhwZO92FC9fFgXDQrFi4QLkj4pC83s6w2MKwfgFEi7jPNre3y0ndj9CRSiWzJ6JbelJ+Pi117Dr/AU8PuR5eF1peKFPP0oH+rz4HBJOncSh7HQkHIuTrm1Gzza3o8VtbfD1DzOx9Iuv0aN5K7Rs2QL5S5RAwonTObFfhpzK+8dA4pXR8RL56p/Pq9zy83m8Kulconqwdx/1yYtDRURc8qOkeJXD6xM/IiMML5LidtskMrnn9kiDiyxKfMolcUoam+bMUWunf3fp6ZXP41ODBj/rJ32vDCJuOdJdfrdWjFXnxV2JW7LcGzv4BeVgnBmpyp2RqdIc2Uo5OIz44ZE4fZJXnd5v4B+XtF69emndbNiwYXjggQfw8ccf48yp09i5bTseeOhB4Qwf7M4s9HrlFfR+qA/6P9EfZiGYh3v1xMsvDoFdBox+D/fBRx9N0Vqk2SKjgdDK0BdfRK+He6NX9+6od9dd2J+WqvXAlJQUSBERFREuPBWE9ydMxNHjRy+R+cKjx/BV7z7Y+NW3CD59HNs+GI/37+6MB2vegN3fTYd3n+iJPmcOm0p6HAiE64KuxGU5+Mcr7euvv9aDQMOGDVG5cmWsXbsWoTLaFSpUCE0aN4E0JcLCwvBwn4dRSHS1iJBQPPnkk7jzzjv1wPHmm2/qSt+2bRt69uyp4+zfv78ehYcOHYpJkybh4YcfxtGjR1GwYEFMmzYNjz76KKxWqx6tqSx/yTxIOqP69QccbvT/7CPUefB+hJSKxaTUZDy5YDY+PnEUh3zBKFCrtnRTHzauXQmbWwYln0d35d9Dno2eueGyZ+LMydM4d/qMjJIxSBFlNjg4GJViK6Bw2dIyAgZrdYSSQjBLxu/tt9/GkCFDtHLM68tVBSP7ogOihPCQ0AGCRDpHPjUYIVkuhJUpgALuUCAfULF+E9zQ8hZ88PSzeOz94Zjw9PMoULwk7AlnUKJSLErWrIkjO3fivmeeFUnT0V4Rf1hpuTOau2C/B+pLZiFZwi2FMEkOfB4XssWESk1NR7joToTL6UJkZAScYiEQDEPpuRRWJG7mzJnocM89SEpOwtJFS/DII4/oe6ycrKwsLZHnz59HbGysXlAzdOgLovPlh1s6m4yvWD5jJuwuN7IzktH58aewa+cu1KlXV6s0otzA7FOi+Un5hDaEBXF67z5UqFUXwm1auq8IVtrvgY/9Sbj8CX9c0vhJ8CT89PR0vXyA58T69ev1PcLhdCqn26XsNpu2ArxC/KLk6nuMl/6M+HikH/6MuKjVM136M/LAH/0QmvjlesGCBZficsn11MmT1O3lKirpcmrJ598opxD72p/mqz3rNqg1i5eqFfPnaqKf9uVXavPS5WraBx/q8IxX51eOYhfruK+EP5Q0KZxuRTGLULt2bc0Z5CRJxN8VRPIYBS0AzlRIwtrf3r17UbVqVc09kjSaNW2qjfI9e/dIu5p0OMmU5r4dO3boc4Zlty1ZoiQyszL1CiCuIKLyO2vWLO2PaVMCuEJo7ty5On52XVoh5E3l8qJ+xQpIz0zHVyPGIl90DOacPII60VEQs0TsWjM2JiWhW+tbcGzLXgRL2IKwYIUjLafEf4w/rLQ1a9agUqVKutJq1KihTSAWjoVmYVhIaWHdhfVPzJ1K5asgxZaNcwlxCBJCDvZZ0aBlPeki2di3/6iMiF54pMuQOOrXrw+RVhw6dAjNm7eQDLmFlDfBIyzAxoqOidbdmN2WFWs0EvPA9BYuXKgHkUtdWroYK0Z5nMITCocPHURYUDjK1iov3Uoi9QXBIRXqEQvFeTENBQoXxllp7JIVKunwfwZ5MhA8VbYMMs+exSRRLYKFM0w2MXQiLdg2azZqduyEUKcXvhAT3F6pZCmkxRosHBOE7tLq36Skw21ywRweIhWgECL/TsWd0UTPrN54443YsGGDnjFhhdON005UbThLwuu7RCUpXbo0Pv/8cz2Dwl5A9YQV/vzzz+veIl0a+fLl0yoLewwHEQ44Bn//Hv5xlYNQ2T5ElxHDXLR3k8eMgXVriC5khdupMLzTfUg+dxKDGt2KBcPHwCrdKePIATxvjhTpUOgRHQ4VGQ5HQiJ2zlwAj9mEsmXL6spqKl2cldKsWTNdYSJI+nrYqJFITc/QKke+ggVQXiQ0KjwCDocNIcEhuCDWAf1xwSCPHFzq1aunBxV2bXbrxx9/PCf3f4y8UTnYNcR08loiYU4WrgiPhCssBFYID4rQmaVwlLKQiFC4pFtZxB1yV3KDIJE8SDf2RkRg8fy5uLNTZ7l35daf9NxL6D/yHYzv8wie+vRjGQ1N2L1mNeo2aQFQKRYKUMJ/Jqt/NeaePXswf/58PZ/HSudKSlID5/bKlSunpYwVm5CQgE6dOuWk8mvkiaR5LCH4btzH+OTVVzHqtVex7PMpWPzBZJzedxCfvvceXLYsUTNs4tOBMQOfFN4zwZ6YhNXffYcpr7wNd4EYmEQCLNJ9Jk78EF988QVelbg46/vUU0/picy+j/aFWxomWWxJuyjPI/sPxNR33oHZ68PyLz8V6nJhzGMDYUtLxsUduzGsb389QFHhpqUSFxeHHj16oHXr1noAY9w33XQTDh8+rJek/h7yRtIEHp+0shAytSGzVIo3iFMuJohdCato3UqExyVdL0QEyyfnVpjhFXKXoVF0JxlZObem59cAW1Y2wkTylv20CLfd1UakhgOCCWcOH0GwSKw5IhjnTp5BzRZNZCTwCn+lIPMiOcyMwrElER4WgU2LV6FQbDmUrxCrR1/yGIvOAcTgsdxVQf77LeRZpRkYNWY0br3lNpw+eRKxFWMxb95c1K/XCDVr1YQoSzh34TwO7j+A+qJ6jHjzVXHzSKX6UK58eRQsWhzz587DD/N/wqiRo/HUc0/hhacHCdG3xacffohpPyzACdHm48TSWLV6Nd4Ve9cjFZ+cdBH7Du4X9SRcBowQbNm8WasxO3fvQlRUlJawYsWK5eTw6pHnlfYriHG9aflyTBk/Ef2fGYRtGzZi9/49sKdmoc9TT6BZm9bS4jl+BZRIvSQ5B5QKfZnLE9UPSo+hjhiSQ86i2kKp4n3D3Tj+Vfz7lSZggnq21bjIKYO/Q+Ry+Jsgoc+YMUNLFwn+7rvvzrnz9/CfVNr1jjwZPf/XEai0v4BApf0FBCrtLyBQaX8BgUr7CwhU2l9AQE+7SgSk7CoRqLCrRJ5WWN++ffWRvZ7PDgYNGqSvDXBO//fA5w5XAp8P/Gcgh+UVYmJi9NFkMqns7GxVvHhxfW2gZcuW+liqVClVuHBh1bhxY1WnTh3tRvARHLPI17F578iRI/raQGRkpGrXrp0qUqSIqlixon7E1r9//5y7eYM875KccrmSRNCdT7UkD3rGlAv7iF27dumjAWM9LmdQO3bsmOPqBx+a7Ny5U5/ziRjjtNk4+5uH8Ndb3uDEiROXHqzyyPfUuXzUAN2SkpJyrpSWopkzZ+pzShfBpZ7ETz/9pE6dOqXPjTh5zXMuRzWwZMmSnLO8QUCtuEoERsmrRKDCrhKBCrtKBCrsKhGosKtEoMKuEoEKu0oEKuwqEaiwq0Sgwq4SgQq7SgQq7CqRZxXG1dgEp10Ivirt83Ft/a9tfcPv9YA8qzAuQ2IFGUuQWFE85xKmU6dO6Qo8fvy4PhqL3Q4cOKCP1zLybHqHK6MJrpZm5XENKpPiojdO8rHiOAFYvHhx/WI+V0RzvRe8HkRExcDtcODUsWOoUL0qgsxmqXz9/gdSz19EgRJ/feHc38U/KmGUFoIL3rgFKl+IYCVwGSV/XCLOFxkiIiJQoEABvYCXK6C5votHuodFR7MZYQ4LQWz58vDZHHBnZcIrley12ZGVnQGP2wW33YEje3bDlpYC5ZFrVnYOKNkEG+iflod/VMJOnDihVzbzTRKuy2dFJCYmIX++/AgJDdZvf1SoUEF3verVqsFpz4Q1OAROpwfhEZF8b0G/fWLyuGExW/XLrVwwy6MyiYQpi/y8+h2HxLhEFC1V3L9uVkRPBBDJ6akoTEkVt+TEZJjMQP7ofFLJ2Xo9bmS+GJFgn8Ttf5HCAKtAUwdr4g/W+/3jXfJS4jngS1NweWCSCqM4Oxx2hIWG6XfHLW4pvIWLeCWcFMRt9okfEywmvuvtX9quuRAeuMTdmZ6MqJhC4icITpsTIeEhOg1dApv4CJFwZoWvRo5BdnYmOvTsjs8//RyFCxZEp06d0aNbVwSHhOHHtWul5JRCyZHyYefq9ah3UwtsWrAEje+6Tdz40j4jlt/lFcgKy0vwbd9ZE0apac+/oDqZzWrWqGHq6Ob1alC16uqhGtWU15Gl2put6qXWd6g+bVurqS8MVl2Co9Rzd9+t5o98V3WNiVHLPvtM3VK2vHo0trK6O8iqjq5cp98MNtDAHKKcPr46bFf1wiLUDTFR6sX7OqvsxDgVazKpWHOoqlmwsKpmgqpZooBSbqdq06i+6tnmTrVjxSr1SItbVQXxV8kSpipKlSz+dqqK1ctqf/2i1z/KYVcCJSbEYcZtvXpLt4nA7V06ISM1C8Vr1UaJgqVwNu4MCioTMh2Z+HjuPLS4625kwYHE44fQ9N57cEffPvh49CjkS7yAfEJTNp8bcz4YKTFLH8xBhpcvYLgx5P6e2HohHsEZDjRq3gK2LAeOe90IknvRwqcjP/sMQx8fBLitmLt5K76e/yMebXWzCJQPC3etQ4TEs83rQrBT4Yvp30vVXaF/5lTcP4IJEyaoNWvW6Cc+Qvb61Tw+1WE78Z3yRQsWisQplXUuXs0YNUa/zuf0uNWTXTorn5PvoUubiqAIges4nBLOwfDizvfEnV6JTyL48NWXxI8/bvrj64Ner4TXr467xK9HeSRVjy1DTev/lNq58iflcjqV3WtTdoknTfJ1cMceleX1KLvPrhz0Kz/mUx/lxP8y5K/xj0oYnx/yJSq+SMpRkfxDtzffeEMog6+HyugnjTZuyhfYIRLD9uvftx+SzELmwVa8//54nDpzUjQLDx566CE82a8fBjzyCPr0eRh2px3BQRY81OchqCIlYJcRc9OmTfp1QmkZPProY1izdrVItHCi6HV6l4vQCBw+dhDFCxXAuN49EWLzYt6Id7DyjeEI8WQhwpSNXuVrIkgkif6ZH32Uk18OCz/jH60wvs+9evVqPPPMM1qlmD59Os4lJODmFi3x4IMPwioV43F7EBkZicSkJD048IUtLgngLuzU+D/44AM8++yzGDhwoI6Hld6tWzcdd/fu3bX7gw89qN8/Z5i2bdvqtBkn4xs8eDDGPPWEcLmoITJwvLRwEfLVaIynvp2O4U8NQvsXX8Zdbw5BsXpNAGckxi6cJQOQD9nKAZFNZF5I1fH9JnIkLc/gctnVttWrVWpaojp78riKP3pYbVu3Rp06dEAd3b1Ld13+2L0M6G4sv+eee87/pi/v5dw+ePDgL/wSfMPYH8Z/PeyJAeqNJwaqDbO/V57sLDVv8gT2c/XBk0+rcS8+q8YOeU76uEP3/1kjR0n3c6pxzzwr/T9dzfnko1/Fnxt/Wq0QrtAt+Hvv7FwO4Schep90TxFlaUWnR5KSrqm3ZZD4qPVL5nDx4kWts1GppZ5GMFvsznzxvo1IUYvmzfDKK6/qBS1Lly7V71DynfH7779fSxkleteu3WjauJ7oX8HICvIi61Qcdm/bhgjpyspjRuN72oqkiuoh1+x+Xo9DTkO07meRrP0gEntO8tD/jTdF6h3aSrkcf1hhLBjXNzBDLBT5KVq0cboTRgXSPTw8XLuTv7IzsxAZFQm3mDpm0atMong6HG54aPqIRi9SpTPEt9kIvh1svCLDdybpzncgdUPl8As5kI3GH/3xyErlugx2XdHrkXz6NAqUKgkl3dwsvOiyu3Di8FFsWLEC3R/ri9DoGOxctw7FShVDybJlJB8KjmwHgiPDpeKkca3B0shK6OPKwvGH4iJdQPMHf4yAlcXM8tx4c4zXfI2Z18Hij8QfLVr1hcREuQ6WwgTh7DmxLaXU+/bt04VjZdGm5GKSrVu36jCUNsZFPwYY5wUZIL77foZ+XYZ46aWX9N4YEydO1PGMGjUKr732Go6dOC4FFgtBJOzkgV3o36sXqonm3+nGJqjTqCHCJU9vPDEA9Vs2xenjZ5CeeFG0/iAMfaqvbrDQkFBYpVwhVvMVK0tDMvi74AcKyCPSbfQQzp0FeDTg5w7/BwyoRmzYsEHFJSWqlSvW8K4M2/7tZU7GnRamcIu/jTr85k2blFSYVkPWrl6jKWrl5lXqYkqy2rpxk0qRI9M+cdK/oIVxMx88J8h7xLfffquPdKeb2ybcJOqCW5RTR0a68oo6sXfJYlULVmXzOETtcCt7eirJVXmcduE2N3UWHcefQR7MVpCn3EJgYnqESdf0mRHhssNDSRPRd/pcCIrMD69ZunRGirRwGPRuE6HyV4y/FBlJuYuFJ9mJHWJzVqpeGfEiWXyhlFxHiWfX5+vLlG5+LIYjLTmNC/TYhWn40++7776r7VbShVSsNvC5G8KWLVv0yEy+5MhcXoz8fqLCkAL+CH+ewf8saDt6gzFv5Chsmj4bL9Sqj275iqKXJUzrRZaoAjg9YypEZDF75Hg8mq8YmlWNFVIOgU0q+9mgSLEbgc6lK6B+s8Z62qdmzZq6u7JALVq0QN06daVdaGFCun4+6bYWzWN8AdUhA83ZC+fx+ltvaE7jG7nkQ97nxABf0GdFsfI4QcA4uUUEp59Y2X+EPJAwqTCHD4l79qBIzepwyYgULPqNsDA8wSFwJ12ApUhRkQ7hQL4w6Tbj7O69SA5XqFa1GnxBIolSFQfmr0SNu+/4zRal6bz4s0loc183mCK4c0uo0IsXJ7ftQix3Kwhyi7JMqeV7mP4Bgov1WCnGxpiUth9//FE3CJVgTjdxDyJKJv1fCXlQYQLJ1GcffYp8mSlIEzL3RAejy0MDsW7Wd0jOTEeQjJrFChSBLT0ZZ0WRTRSJaFK7HjLtKWjZpi2KVKmOKTLEU9vnJiFz5szRhaKkcATlHhwLly1Dr1tbY9H3sxFeOBpZ5y5i0Hvv4OSJo1j2yVcY8OEYTB09Glnpabh4Nhnt+vRGvZY368rie5aMh1LHbW24MQkriIMQBxkqwVSWrwhW2D8O4WXOHnCmwisE7BKS94qbWIhiM3rUR6+9rlxiwSkhYZfPIRztUFkyJGSkpqj1q9Yqh53WnciLhKftyH8usTW3rNugz5NTUkQPFVKXsHHnT6vzZ8+ohEOH1JFt25Q9RQid+545HerC0SMqNT5OHdqyVTlcQuzMgwwMHHSMQcK4Nn6G+28hbyQsB5xW3rhxk56773B3e3z73bfIl78Q7m5/J+LPJKBksRI4Jy2cbc/WxPtwh3uEZ+xybRNdLQodOnfW3ejd4aMQXSAfWrVshttvuRlukYTTJ87hoznT8dKrr6J08RIoU7o02rVrp9UB7ov24osvav1x/PjxemeWEBl0mrdscUkx/qvI0wq7EtYuWojN69ajRuVq+GnWbESWKILYUqWxdMEizFi3UnzQ7PVnSeXQSO53w8lJdNa5FuLngbxk6IT8cYDgkSNj+/bttaJMsKi/qV/9SfzrFabLKX+8UmqqEzp1OSc1+6vin8PKlSu1SsGRlbxEhfnv4l+vsOsd/7we9j+OQIVdJQIVdpUIVNhVIlBhV4lAhV0lAhV2lQjoYQHkOQK9MoA8R0DIAshzXNdCxg1cuZOuAa46fuWVVy69Mc9thH8LxiSaAWoNl2sOV3Jr1KhRzpkfvxfGODfSye1+JRj+f+v+9YrrWsjYGJya3rx5s74eMGCAfpb5R+C0ttGYt99+u3bjWg0KA924azvBZ5+GgPCxXG7wSTxneadMmXJp9bgBI8zleaE7Z395NPwQXGFAcN2Jcc+4n9vf9Yrrfrhs2bIl+vTpoxuPG6LnBgWGSziSkpL0OcHnt9zOmqAbV8NzVpvgw3Xi7Nmzl/w3b95cr6Mx1tBcjt69e2s2pX8+GSS7Etw6m/gtIeETPy5CZ7yM/7fAnf6J61nYAtZlDtq0aYNFixblXPnRpEkT/Yw8gL+HgJAFkOcIWJcB5DkCQhZAniMgZAHkOQJCFkCeIyBkAeQ5AkIWQJ4jIGQB5DkCQhZAniMgZAHkOQJCFkCeIyBkAeQ5rksh4+NWLrMxznOD7obbb/m5EoxwRpgA/jlclw/Ija1PuU8j98DgS6d8o7d69ep655XU1FS9NIbuXMrDF+i5fIdLeuhmuNOtdOnSOi7uGcQwrA5+rJ1713KdF88D+Hu47piMQkBh4P4f3IGBgsW1ZAYDGcLFzVUoILxn9CN+IZuCyXfvKWDcDYLgfiHVqlXTcVBY+fV/xu+PU/lfS895PZ0/n8RnnHvFj95R1ffzqtbcP4bivpsMz3O6/X/DNc1k/IiZsWCQwnGlhXvMvsFAhOGHgkIG4+v13LPgL0N5sXPNWqSfOYtzyRdRuXZNHNyzFzH58iEkNATZF1NRrWYNWPP7d5k9uGcPwkNDkSmsmS9/fsQfOY4Wbdrg6OFDUOFhuPVu/wrc/0/q8DU/XHJzM2MTNK4m5UpXQ2jITGQbbptHN26QRsGsVKmSXu/Pe2XLltWCSubi1lLcOYRMd3Ugowkj+i+k0rzYvngBZnw7HXaXA3fc0RaL5v+E9IxMwOXCy8PewbRPp6Bg0aKYP38eypcsjULlyuLN0aPxVO+H9M6YLq9Hbwa5f+d2BIeFYfXKNbj13nvRrls3uNwuJMTFX9rqipt3cNe8IkWKaPbmLlC8joqOQqakyY7EnZu4LzZ3ciIbx8bG5uT2v8c1K2TMFvUkChV3s6tYsaLWkyg4XOZMXYw7r3PIO3r0OEwWK4qXLoHUCxdQtkwZvbSZFc7l1mRBQzipi2m4PZg8bizKlCkr/qyoWq06ipYphUVzZiG2fAWkJSWJEMdgy5r1CCtYAHFn4lCiWDHUrFsDyXKvSvnKcGRlIin1Ig4ePoI77+mALdt2IL8lDClpqShcohBMHjPKlC6O3du3I0gEO0MEoka1GggrWxrlqspQbsnFsNIK3FHGKyfcDJEbHZrF4diuvShXpgTa39oKzw0dgq07d6Ldne3w1MCnRDiD8UCXrqhctxbmfjYNk2d/h6JFCuG1V1/DxlWrsWPnLtwjgjtu0iQcPH8B5qDfZnQuAFcypFtNfoZlPriFC6/+NudSyK5riILk9nrUkZWr1exx7ymflxsQ25XP4eb2UsrtFm3I7VSebK/K5gZQqVkqbssmZfPKNd2VW6V5HUoYSXkzsyVCl3J53cqWla2c/EymS5wcPvkv506f8rhsym6XcG6XhHUpb5ZXKW+28jkd/q225ejJFL+ODDmX4NxJNcuhnNyoSuJ6pO1t4l/8cSesXODGyT0aNVU9GjdRe5avVI2CgsWfknQcEodTeZ1uZXfblc0lqTIth6RjFzeH5MXjlTrwKq9d8kk3yf8nbwxTP375hfJKmjZJy+UR/z63ysrJh8cjtSPhPBLO6bKrNGeWOr5jn+Lmiy6bSzmkrg6s36x3U5QqlKLL0SV145Ry52y6JTWdk/vfx/WvGEjv53bjQk2w+KzoX6o0zh84iqSkw+htjkH8vp3oXqYa+kSGAckpaF22GJ64qT0O/zQXE9t1xNgHHoTtGC3JIPSKyo80nxndI6PQLjICwWYT+hQuBKfFgZ5BEWhdTFjQGyLMGoyna9TDqAcfwZr5MzCx7yDcEVOYX7vFYzUb4a3+ffFwgZJ4pFosrEEhaCtpLx01DPdVqwJrfKowllS7X3W8BLfJgyNbNmDKhg2oefNN2Ox24pVeveC2uWB1evHVO2+jaXg0PCkXMefDSRj3+uvIOH8GD9e9QRjah7rC0rXDrAgKUbglJAZ2TzaCYcWeVcsxoH4djH/6WXz28mtoJuVyKqcYIoDV60DTQgXRqX4DBNuy8eag/mhUsCjeHjAAIWYPut7UHDVDI0XVdGFM/4FYM/1bjB76AjZI3Z09dkKGwT8pPjnCdl3D5/MIWwl7cas76XHcCs/ncYq79Dq3TXmcmdKd7erhxjf4t8PLTlVb5i4QChTmcqUpu/zjhuv30H4Qf8JhStm5ZZ90V2ER5cpSLle2ypS4lfTiTO7T7pQ0bWnK7fHvlerzZglBSdySlttpE3/cSs+jsiQPyuFSd1lDxJ9dLR0/Tp3esy8n5z+Dm+zZUpJVk+KFVa2wUDXrk0+EYbJUnbBwVT88Su56VaOY/Co7KUXN/ewz9fGo4SrrzCl1k/itJAPrvrVr1e1lyqt+bTqoeoXzqTMHD6vqIUEq8eAR1TI6RnHfTpWZrOoVKSCM5FEOYUhi/fwf1fi3XlK2xFT1yJ3tVPtGjVQ9WNWx3ZtVDUn3+N6dqj6CVavY8mrRzFlqxNAhat3ChersyZM6/J/BNS1kDz/8sP4S9OzZs/VGukuXLlWrV69WiYmJqmfPnmrjxo16g/CsrCxly7brDXdFZ1MLpRLOxMephT8tUKIoa2qnf7cIyPdzZkrjudRaaZT9+w7or0OT/n+YM0e9O+xdtXTZMkqt2rtvr/4S9ew5P4jAelXihQvqpwXz1J49e2SIsqvFi/1fkKYcrlmzVq1fv1GdiTujDh8+rA4dPKTzO2PGDO3HbrOpObNmab/7DhxQa6QMYoyoBQsWqO3btyvRF7Vf7uu4ectmtWf3bjV/3nz9HYLNm7eolatWq/TMNLnPXSX94NHhkU4iAtw3spAMex71SIHCatHUz9VDTRqr5FP7VLfq1dTkft1V2/LlVMfiJdSo9l1U9/AYtfizyWrN91PUY7e2VCopXo3p20c5EuJ0rEb8eiA0LgT+01wOgl9e/Tau6eGSVhMtrCVLlmgFnpYWX+SlG6cB+MraihUr9Mu1Z88l6J0Bv//+e22JvvLSy/DwCzdEztDUf0B/tGzaAq+/9ho+//xzVK9RDe+88w6+kWEgWSzUJ594ElO//lrPg00Xy5Ev8DZv1hRxCfF46eWXkRB/Thsd/R/rj9at/S8FC0Hgyy+/QNOmTfDqK6/iiy++QJWqVfS7oF26dIF0FDw5cCDatW8vxsoBHBFruUXLltoC5PuaEyZMuGSQLF++HD+JlfrBxIloe2dbrF+3Hp9++glOnTyByPAoSYnJKbhEQTd5vLCYw+ELAVq99xrmDh+Fcft36Y/5NLixGTLjMzB16xbUv6MHbrmpNTr07IVmvbvisU8moFypKihWvBomLViCxCPHUSIyHwbfc7/eH90kVeZjQmJQczdH2tUepizjq38mUqAz8qsR/zdxTU9hGFnjMfc5J1j5Y0OxgexZGUg6ew4+0V/Gv/8+3hk7Eif2H8apU8dRWixNWqncJ53bF5QVa5ICW7x4CQgjoWaDeujd5xH9JvnixYsxdepULcDGfBtBi/aBBx7ALbfcAmFPTJ48WbszbeaB36zgxqoE/Rp5NeKhFUzB5z1j4phHguf0YxwZp3Gfk8Z8Q57TEWmiM4Xt24ter76NuPNHsWLiV4iuUwlnj5/Bc6NGYfJb7yBd9LViRYqh95ChWDN3Do5I52z6RD98++EnKJKvADo90B0/fD4Vd3a4C8s/nooCLevjbGIKCpqCceb0STgsQShfriRSExLhdXsxaPg7mPrBJMSIxdzuqccktz9vuXA1uC4fK/0KuUsgdcAiHT9xAoUKFMLFpGRYLCbNajJcoVy5snoOzWTmt6oorCa9LQHnn7hzOLcK4Lwbpzw438btCdjwVwLnuShgH330kd40u2zZMjiXcA633NYKg58ZrPda5YftGCe3b6ewPfroo3juuef0Vu4Uej5Z4BxX48aN9TwgH5mtW7dOp88GpaCNHTtWp/feoIGo1aAhGt3YApNHjEaUKPx1hM2rNmmE9dN/REjxCGRIhytWrDIKFs+H5d/NxmPvDcPFXbsxe9q3aNKlHeA0IyX5AuJ37UFs03o4sXG3dLZMRIRF4JHR7+LHiZNwLv4CbrqrDao3qINZoybBmi8G7R7v97tTIL+Hvy1k7NncM4JgVKwYbrzNeSw2EOexDPfLkds9d+/O7c6JVE6e8kuEZCA+a2SGeffLcWORLT28hDTktm1bERkdjZa3tsbypUtQVBouOzsLxYoWQe0WN6Na9eo6TiMdnjMdNjy/SNG0aVOdnuGe2+/l4LBNIRH9TOeteo3qMsxOxUM9euE7GWbLV6qAiJhoPZxTALnROIVt7ty5uPvuuzVbcsjnc1Zug8Ahn9sbcNjnnhwUen5XJTUlFWXLlUGNSrHoULMeMsOC8O3071BDwtSLKYGd6Yn8VhxMwkC0sb1KOpJyIfXMBRSsWJ4bNUP6kFQuv5cXBIueA/OJnyC554NZLNqiYrEmSN3u3bMPMfmicSExCQUKFtAfPmxYpw4c0pbnziagUKlyCJcyxZ06oT+lwi2wf6vz/QpSoX8LVKCpDK9fv14ryjt37lRHjx5Vx44dU2lpaWrTpk1aUaeSTvBrG/TD4759+/RXN6i885rQX+GIi9PXVOR5LQKmv/YjjaDdeeTXNzxuj74fL0r+mrVyTatP6IrhmS+G2bBpo8rMzND+MzMztX/pBDq/jIt55JHX586d0/mlUm6kT0ODX/vYuHmTOnLkiP4J0ykREJ1fAyKQOn4e+cuN3NfG+eVu/DEtHplXHvWG8qLsJ544ob6ZMF5/kWS1WIOrvp+u6uUvqEqHWhW3oq9oChJrVqluLZorX1aKuqNGbVXOAvXjZx+rKkFmdXjHHjX2hcHq6a4d1ffjPlA1wyPE0vWo0wf2qVrBYaqyxSK5sKsRb73uz9A/jF93078A9np+U4GPPTgEsFdyiOCzQ+osvJZK036pG9WtW1czBFmOR87Is1eQATl0GLvqMF6GJ5XzATOHOH7TMl+RAihRugQys9LFl0LxEkXgM4dIXxaOy2GiOtILrUHB0tO9CAkN1XoNDQnmg08CCG6wQralf4I9lMMeh00q+PzuTuUqlXH82DFUq1YdZWSotWfbdJ4Yhj8OsxzaGIaPrZ566im9fRUNADIWwTTJepMmTdLKPYfAxx9/XH/GYfTo0ZqtGZ7fNuPXoX766Sc9pC9btATbd+7WHyf6/pPP0e/mm/Fgx464qX0Hqa8g5HcAh1ds4HCkqf3Qlu24t0lL1K5XG1ZxaP/QwwgOCUZMgUgsn78CW9dvR/laVVGkWEnM/mIKNi5ZBZ9QnU3SX/3dfEx56z2d338cUlF/C+xxl4NuZAPjHhkh95GQhtI/ww/PLz9q/7zvc6u3O3dUr93bUR1euUwt+vBTtenHH/RnCv12tFfdVaqUcnOm3x9aTHub6mENURf3H5YryQ+9irNOk9+pyAnLWWwa7l6PUk75o515X875kc1mQZF6EkvuaP+cO5ODxroN6/U0g8vl/1YRpyPIziwT2eiEMNCuXbv0uehkmlmN+wSPLOOAAQPUBx988Iv6yH3kHBrL6pH8nz2fqP0JcQn3sCxCYqwrh0O1KFtWNa9QWa34brawvNyTQtMvi3M6Pl7H5XN41fTp09UpYX+WZdr0b8UPE8opYx7gbzMZ2eZy0I3MZNwzHkjnfjBNBjN0I+P68qP2T2YSLycXzodJlPg5b78Be9JZxISH4sFiJfDtk9Lz3x6BytYw9A8TBX7tanQTBXXhiBEYu3oNkuOOYc7Lr+KNlrfAeeYougVHIGHdKvSrVBkfdb8XGz77CP2Dw/HW44/gwtqVaBNsgf38OTxotsJ2Lgn54UCP8uWRtnsnOkQVRO9qFWDbtQkjHnsMlcpVxKHDh7Fj53b9AJ4Psg2FntYkmbxWrVqXykS2IlsbZeaR9ziN0qlTJ/0hGWkT/SkQ7iZEI4D3DsvxySee0Czu87i0n0FyHSrcPeDx/lizciWOHD+OT8Wa/HHLRjS5uw3eevtN2Bw2rce++srLCJMR5MMPP8QX33ypP4tky8gUncyE7Vu2YtGiBZj00SSMHzNWP3jnc1+m8Y+BknZNgz1aWPHJqILqgOgYPUwW9dNrr6pDK5eo+/PnVx/2flCtHj1KPVm2nLrfGiW90q26IERtnPaNhHWp+E1b1TdPPaGerVZbueNOqicbNla2pNNqzuuvq6mvD1UqO131NIeoNuEhyn5kj+oYEqJECVM9YVbD+/VVXWFVzzRqovbP/k7dH55PtbJYVdyOdaptwWI5Gbx6UNdKS0ySYvln3fmAMfHUCbV82SLlEmYzRgEy8F7J/5nd+9W3Ez9RNrdTuYQ5HfJv2MBn9TNb6qH82ezCa2Qt+THsqlWrdDzUTYcMGaLmzZun3cmcO3bs0PfIvvSfmpqq7xnp8iedRW3bts2fv7+J62YKg6sELG4fPn7hBfR97z18N2kiGt7RVsz+Ekg8dhrpSUmoelNjHN+xBxUa1xcR8WHf+s2ocWMTZKYmIzH5IqJ9FtGhLqBEbBk4RVezpaehvFiGyWfOCfNa4A7ywsM5LUswfA47rNERcF1Mx4nkeDS+5VYEi47Hicqvvv4STpsDfR7po7/1xW1DuVkdJ4PJvjfddJPWQ8lE1Neoe1JHjY6K0laoV1i+aogV3nQ7+o55D9+PG49zh47gjod64cjarThw4jheePdNfPLuGISafGh53704sHsH4g4cR60bm2L/5q1wpGSgaNUSOHfyvOTJhucmfITxQ16ASCaeGDEMFtE1VyxfAYfToT9iyekY5mPWrFla36R1S5b96quv9EaCZDx+GY9HLo/iRoEMxw8zcWqFVj13jvzTFmUuXFfzZNLt8Okrr6Nt565Y9PU0FK9aESfPx8HkcKFCqbJQogw373A3QsMi4ZShwiIS8cOihSgk4+15+kuzoVztukhLz8Btj/XGppnzsH3/bpQtURRnj51CgWKFkX4hCcWrVETW6bNwOZzwmiy45+HeKFK1sn/oZj6kykRB0oYIh0AaM3TnICgs4B8eRaEWSpBrlfOJfbnLqQRTkF7KM+WFl9D37Zcw8dmX0LlvX3w6fgIqVa4oZbsX8ckXdMepU+9GbF2yGBUb1MC+/fsQt2E3Bk55Hy/36osYayhKVC6HDn37YNrwsej+9CM4cfQ0SlSsgBTpPFWq1dJqxvRvv0Xr1q31VJP+CliHDhDdUX+iUSxqvSKY83ljxozRHYFL1Lm0igLFMAzLj+TRjR2Gc3xXi+tLyPhHjFRmWa+8kAZkRQrJw2w162XOaWnpKJw/n/bHAHbRj4LCQhFikRA+j/i3wON0Qxyk8fl9MInA7YXL6UJIcKjQJeeQFLrfeSceGzQQr730kv5u74SJE7Fu4wbMnzsXxUuXQrt77pEwNqQkpWCjNJZZBMsrQpedloFxkz7A8NffwnZhnCo1q2s9LUjy3KBBA2zcsgUFChbChM8/xumEeCybvxQbjuzDkL79ERQThUKhUQgRfZPWaJVqlXHk6FHUrnWDnvMTKwP5C+THWslH8yZNsV1Yhlb0mnVrUC22IjJtWciXLz+mTv8Wndvfg0x7NmqIVczJZT62ovBT2Fl/hl74b+C6ErLLQdbIfWTFGUyiBVGOvHY77XBk2/xTKiKQ1pAQ/V3lhOOnsG3fHtx77z16GsEn7OQU9oqMjmSsMNHwyBFqSqxYaSJMkoZItkmEVZSpS8zG2XCnDLVUsCUm/Z130b0QbPELP58siLVHGcbShctxW9s7MOHDD1CuTFk9DcJpDQ61nAri6l1OEPN78/yMOo8UFH4clk8G+OFrTpXwc+zcjZsTp2QmgmXcsm0r8kXH6GXrvXr10lM3ZCHG+1/guhayPw0RFIewSbDFKkMuP2fL0cwiwxYliMIpDvKHguKTIVlMDSiLSXQz/67U1yI4rPFRFTsWzzkE3nvvvVi2bJmea9ND9jWC/x9C9j8INpsx9OXGvzkM/lkEhCyAPMe1w6kB/M8iIGQB5DkCQhZAniMgZAHkOQJCFkCeIyBkAeQ5AkIWQJ4jME8WQJ4iwGIB5CkCAhZAniIgYAHkKQICFkCeIiBgAeQprlsB40I9Y58JA9zbgmumiLfeeksffwsdO3bMObs6cFkyYSyAvBpw922+e/n/CpymuB7RuHFjVaRIkZwrP1gco0iVK1fWxyuB7zwOGzZMiUDqa5/P/06hcSR4nvvaQNWqVXPOfh3OCGP8CLvdrkaPHn3pTaHLkdvNOL/c7UrhrhdctwLWqFEjvT3A22+/ra/5+ta4ceP+lIBFRkbqY3BwsD4SzZo1U8WLF1fCTFooiAYNGqjSpUvrOBk/YQgY/RFMs1y5ciosLExf06+w46V8VKxYURUuXFjddNNNl4SNCA0NVTfffPMlf8TAgQNV9erVL7nx9bRSpUqpFi1a6OvrEde1gBFsDPZwg82Mxvk9AStatKg+5haw3GzIRs19JJo0aaKPlwtYbgHJDQorwXcTDaGigI0ZM0Yz6HfffafdiE6dOuljmzZt9HHJkiV607sDBw6o9957T7tdr7julfynn35avwjxZ9eqc8cc7orD5cd8TW369OnaPfd7gnxZhMgdJ9fH/xkw3h07duRcXRl889rY4Yjgu5iEsfcG9wrhG+Tc+4Ob412LS6X/NHIE7bqDwWAEi0GmMM4JMhj3k7h48eIv9tW4vMjGNY8ccgcPHqy2bt16yY2s06dPH71PBXE5g4lQ6B16Dh06pK9r1Kihj0a81L1uv/12vduQwWAEh0iiVatWOp9Ehw4d9JFpcbchg+Xef/99vQ3p9YjrVsByK+jcispQonnOI7d74v6x3J7KED66c4/W3KB/gkMaG5Z7wtIfUbZsWf2Kfu5tn9jwvM/hi+A5N0fhdlc859DGbaR4NO4zTW4zxfPc20XNmjXrF8LPOAhjOwBCGPdSXNcjAg+7c8AN5/i9pNzgq/fG8BXAX0NAwALIUwRm8gPIUwQELIA8RUDAAshTBAQsgDxFQMACyFMEBCyAPEVAwALIUwQELIA8RUDAAshTBAQsgDxFQMACyFMEBCyAPEVAwALIUwQELIA8RUDAAshTBAQsgDxFQMACyFMEBCyAPEVAwALIUwQELIA8RUDAAshTBAQsgDxFQMACyFMEBCyAPMV1J2B8T/i33hWmu7FxieHnz75XbPjz5XxpN4B/BtelgB05cuSSQBw6dOgXQpSQkKB3zYmLi9PXf/bVf+4+yC/18zPFAfxzuO4EjFsqkWUoVF5+JlnOKRg8P3r0qHa32Wx6+yMKHz/gvmvXLhw+fBinTp3SH2enH97jj+D3sbmlE7dw4r0zZ85g3759Os4A/h6uSx2Mm5JQWI4fP64/is4Pr1PwjH20oqKitKBUrlxZD5lWq1WfUxhjY2O18FGY6E7G4kfbixUrpsMzXOnSpVG4cGH9UfcA/h6uyyGSgsDGz60vUZD4o5vBcITBSgxDITTc8+XLp4WNQpY7DH9kOwqu2+3Ufr1K7smRf/njucfnhTdXGPlz6fzSj/68Pri9Hn1OaL//j3Dd7a7D7BqCRKHheVhYmN56KSIiQg9rZLC0tDSEhobq4ZIMV6BAAe1GPxQ0Dqtut1sz1/nz55E/f34dN8NnZmbqMBxe88dEIeHUGVSsUg0mEdZtmzehQaPGzAlcIuTBEWFSiyK4kOFU5N2Ua1dE+BTsmdkSl7BlSBiU2SR5zrn3/wTXrIBxW0xuNUkGYuNzW8k/Cyr2ZcqU0UIUHR2tBZG/v4ILcaewcMYs5AuLgEuYLDQ8HBfOn0Onbvdjn+h2xYsUxe6D+9CgcWOsW7oc93bvjtPHjiElMQnRkVG4mJQEmwzJp6UDDBj6PJTVLMOGf7tOVv3P+WIz/O9J3zUrYGQb6kolS5bUDZEkDUWB4bBGhiFj8R7dy5cvr4WR/ox9TslwFFIOgWxE6llU3il4ZLA/BakZJW3u9fhE0MlS/qratnwFpn/7DUZ+8D5swlAnRKBq1a4Nu9shd00IDwtH/PGTKFCyGE4cOoJKVaogJDoKbrFuSWEWIbs9e/eibr06Qno+yY8Z2ZnpCM9XSMdPS5gdKjg4WF8TBmMbAslrw+Ch1cy6KVq06GVC+9/jmtTBOOzFxMRo4aClxwqkMl6xYkUck8bkBxe4QS435uU9VjSHM1Y2hY5uFChWNgWS8dEPh8s/LVyEtJNJBMBikTA8l4YLkp/yuVCrUjnMmPwRLHAjJf4UXhv0JNbNm4tdK1eg7733YO38HzHshecQ6rDhm8kfIu1sHHauWoUhfR5BVtJ5nD92GL3b3YUhjzyClT/MxSfDx1L2tEAzn/zRsmW5OIQT7HS0lMnQdGdd8Hj27Fnd6djZrrUdGa9JBqOgkG0oJNSTaC1SJ6KwUEAOHDiAKsIKFDBWPhniwL79OdZiJc1mFSpU0P74ZQ5DECMiIxEirGDySCtaqTNR5xImkEu7sF2IMA9rwyyM4pHhUEZn8SMCJR6ClBeJ55NQtHARnEtJRFEZGn2SN1uWjVYAIvNHUwIlSjc5CcGeIDiEgEJFMr1aTMVVIp8yYRL6PjlQyujVjEih0kJvIl3KUQ4Ol9NvHMjRxDz63GKUFEJaRqqUMQTWYKvUiwdup0Py6YU9PQvRBfJroyMkJBjRUdFIkg5ZIH8+yZqCNcgiBfljZvsF+4k+yez8fog/xjU7RFLZpjXH7FGwOC1BfYxDIN04fFJxt9nssNmlQYJkeLRaUK1iJS2QDMPwbDwOoez51atXFwFQmDn5S7S4rYU2DjauWYN6jRtpg2DF8sUifF7UrFkLezZvReu778GK+QvQoV8fbFmwCMfiRHArVsDpA0dRvGBheExiSZotSE9JRp2mN8KZYUd+0dXihaFCQsU6TZYOkJyIUuVKY9GiJejY5T4UKVsKQfnyIyImMqekOZBW8IiQeaRJKddaJGRovqdlS5QoXBBnEk7LEOzBxYsXEREehR49u2PunNnISEtFpeJlUblRHdStXx9vvfkWXBlZ+Gn+T+ja436pEytWHjgosf02c1MA+PxDupKk6xcp2s/Mw8+bu/81XPNWJLPHXpU7m0Yvo5vS59LQqQ5YosWiE7ahm8ibCBMnSmX4FHZKSr6AMiVLw2sywyy90yP/gmQ88k88BMFCFuGsB+lMu/lkaPXCIkJr97oRJoJkUhZJ06MZTVLwp+P2wmkTXS8iGL4gshQQt/cQLpw7iJACFVCjYV3xKX6FFX3SacySjonWpliUucGk4RJWEyEyh1ikRBKRhGlUrQrWb9+ED94ZhXrNb8T+LVuxZuUqVKxcEbO+n43XX38L8+f9iMKliqO6qA2rl6/C+aREDHphMObNnIuX334dhcqXE70wUsrO2mCdiNiwPuXaxDFZUt+6Zh0aNmsBKaKkbMLxfQdQrkRJmApEiW/JM/On61vuCrVxELDoOPSd3wYF7HoGNxz3uNyqgxTF4xY7z5alXEoGBrdbuVw+5XNmKLdc2rw+5bE7hRQcqmP9eirVRz8uaU8Z1FxO5RJPXrdduTypyi6RurMdyusUP04ZhOSeCJv4lZhdNpXp9kjCTjn3KqdXzrMzlMPjlkB2yYxT2dzZymW3Sxi3ctozVRa3JHc7lTiqLbPn+jN9GXzit4U1XO1ds151lfyNeOIpUfUkXbdN8iR5l3w7xY9D8qGcLknXq+we5i3nJ84OuxzFr9fmUOVhVm6fR8J7Jasule2Vsjsdci3ZcHiVSwKIeqA8cvQ4nerQvn3K4ZU6s0udiHvCsRPK7XBIvujXJ0nald0udWJzKbvUm2Id/wn8Nm9eB5D+I9B0oOl8VK8HMazfo+huDcW8t97Bt6+9hluLlED/RrURlJyA1mEhSNmzFfUrlMHzt9yM9d9/iedlCDLL+PDD2HHoUaEaHixaEYg/gtsLFEbCmkV46Y5b0CoiCo64OIy+/x70rdsIO2ZMxfqPP0Er0XcGN26BJdM+xuDb7kKz0HB89+67OLB4EbaL4t4hMgJz3xuOizvXo21MAWyePgsVq9XQzHE5fpj0CcYsmImqTRth2qaNiCxUFAPu64Qa1nCMGTQIN1ethQHNm6FhRCjqFimE7g3robYMfw1LFkfTYkVw4ehBXDhzHLOmfIovxo9HGWHKkiFhmDpxFKpGRuGD517CoAcfxsO3S3nNTlFBFRpGFdA6Yw1ht4H3dkGw2y7nwagdEYb3hr4IW2oymkr8NcWCTjuTgAYxUahVpgjaVyovhs7PVvXvIkfQrmu4pZfeK0UZfn8XYZdsdZ+cZxw7qiY/86TqXLyserpKVZV4aL+6Lypata9aRe1auFB1sUar1/r0VKPvv196vUfNfW+YStixSy0bMUJt/+ZLtXf1StWlaiXd+8d16qmmPNpHKWFAr02pfvXrqtFdH1AjH3lYudNTVO9ipdXiWd+rk+vWq9ZmYaGli9XGH75VY++9R2WdPaUOrFyiHguOUB0LFFc2p/9DW5dj1MAn1fkzxyU9jzCoUJxDqUahESrd6VZNQsJV+3KxSmWkqlpsMslv3aAg1RhW5fO5VbeaNdXBRYtU/P7d6vux4yQ2j2piDtEfc2hgtqj3Bj2p6lgs6vE771SujHTN2lnCvPXC/V8bebBxM3VH5QrKnnpRNYwsoBKOHFKDunZRFw4eUB+/9KowqVPVNQWrWqJRuCXtGyQPf46//ge+VUSYRKnyCYf5RB8IEavPLVqDSA2CXcG4q2ljWEoWReqFJDjdNjSrVAMJZ47BWroonh36GmbO+0l0I+FBUUs2//ADpo75AJWbNEZoUDC69+uHeeJn+YL5aDN4ABaPG4UBtzZCq9tuR+8hj2P7tp1oV6UaRq2eh2mDXkD/Hj0wZvoU2NISxUoUhd1nFbISw0Qs0kSTC01aNUX6sT05uf4lOvTuiQkvvKSNFcep02hZubQo2l6Eiq7m8Lng5uMq6j30HCR2qVw7LW5RgYKQ5bDBFBkKr+iGZqebHhDk88BuckIFW/D8mPHYmpwJk1dsWrFCLRKPWeJ+44OJeKtXd4z8cQaiRfezBlmxPvkYerYUA8giuqronlbRubKtPgQLWQVL6hbRC68KOYJ2nUP0G9G5fKL/OEVXoX7g9DhEl7Arn130IdKBUM+odp3lnkt1CY9Srsw00Z1SpLNn0kmt+uwTdXztMokjQ9mpl2S7RO8RHc6RLm425aOuxW4rbmku0fXSJJw7S5KVuB1ZQiqin7kzhOWyRLYlrPx84o862sXTB9XK4WMlsFvdEeRnjctBZni0fTtVNdSi7qxcVdjHqUY8PkDVMJnVx0NeUjfXrSnJZKmGBQqKzmlTNxYvrpqZTKpaRH7VvXZ9Ybd0VcNqVeMGDpbYfKp5+dLqrpLl1VfD31O1pZkfuaWlGtSjm6iJkj+HWziO+qlDVZcw1C3vuqGWcqZlqzrCwK3KllHPPthbZZyPV7eViVV1JHzK2XhVO7+kLfmsJ0epIX/G/wDXnID5pAFJ7VOmTLn0XZ8JEyboI8F7hp+ff6JMU3MWZZT3qLhSGh7q0UsEQ6nzKWnq5OmTaurbb6mPX35VJZ88pivV56RfEQwZMnZvWK9OHDykFWOJRtwos/57ThEUxukVRd0tjeITNyrCBJVl3vO5qYiLG38i717mQxpD50fS+uT1V9Xkoa8ob3rqZXn3l4cC9kj/ATlxSjiJzyGZ94pW7pKflwq7jl+MDfFD5buhDIO286eVN0uMDIln9sgRyiX5c9IwkeH8p4lTJJ9urUI45ZgtvyzpDI0LlVU2l8PfkZw25ZB6lt7gN5gkDT385RwlG+Iu+dBuumj+kz+Ja26I5BQEf7t370Y/GaIkj/rzeNIQ+PHHH/X1+++/r8937fIPN1u37sCB3fuw98ABxIsyPv+n+eIaBJePxj/ndvyrGcredDPK33oTokqVR0L8Wfww/wcEmaxYvWYlDpyJQ7kqVXAxMRmnTpzgDAGWL12B02dOIthixfIVy/HBRx/pqYNNmzfiQuJ5nReL5PXUyVOY+eMsGXZMsNntMqQ5sGL5Cr0wktMAS5cvR712d+PRd97E4k1bdFkSExMxa9YsZh8bN27Eli2b0fv+bvopxfmEs1izdhWCZfibP/cnvPLSyxz0YJbhSombhaWRdDdlJiM9PgVjO/aANykJe+YuxN3lSuO9zp3QJaYIEvasx7cvD0HGycN4o21b7Pp+Ot7q1Amh6WfRv2Zt9ChZBvfVqoNuVStJjJwJ80kanIAR5Bw5JPOMdgmH6GCS0pWslN/ANa2DjRw58tKjD36Du0OHDvjkk0/0LH2zZs0wf/5c3VgffzwZ48eNQY3q1fDTggW4qUVL/dhEzzWxLihnYjWVLlUKZ0/Fi65hgrAiQkJDWI8iKFKRZjOys7Nw7OgRadw1ehHiHW3vwEvSuHv27kHF2ApITkrWE7ely5TBJx9N1vliZxg3bqxO85NPP8EzzzwjAr9V7ijMmTMHx08eR93adXFBdMDXXnkVrVvdikceeQTPPvus/m64sJeUY77kvQamTp2qF0dyKdFnX3yBIS+8gPb3dtBCxycOnFpncdjAImdAWIS0eBhUDPDyrR2QLnkJcZlwXDpniApGqSq1sXPuImz4fgkqtLsF1W5sjtc++gARyoJG9eohPCkDBU3BiC5bER5TmFTTr61CChXBgz6VNHKc/hSuWQFjQ5YoUQJvvvmmnsHn4x8+bzMmWQk+PuI1/cpwpN3YuHy8xGs2HkE/dJv/008I4nNFEbBChQrpR0vEokWL9IoNzuaTlfjjA2fGxTS4WJGNf8cdd+iZdH6Z7fXXX9f+CK7YiIyM1A+c+TCdzxCbNGmiw1E4uHiRHyBNSUnh53nx5ZdfYtKkSVi8eDH27t2Ld999F4MHD9b5ZFkZFx90d+3aVXeo4e8NFwOGC4JyJgYkXbc+8SGscASenvIFOg8fgls6t0f9Zs1x68M9UaNfZ5StewPeWb8Kte+8FYcWrkZ0wQL4aNg43Na/L0q2vhU3PP6gdCyghTC6ks5ldpggIz8lWE/Hsvb0GOAv5hXE749xTQoYhYFCwwe5oovp54ilhH2eeOIJrFmzBo0bN8bzzz+Ptm3aajeT2ysWDnu3VJAw2qQPP8TIESMRZg2G1+N/5hgaEopNmzYjKiJSWOqoWEdcNOMXVgrGTyJ8H0o4pkeB4LNODsU33XSTFiQOaV9//bV+vsmv0A4aNEgLMO+RLfv3769ZiUJKZmL+du7ciZYtW+o8fjT5IwwfMRw9e/fSAsYv7c6YMQO1atXSqgBX6fIxGIWe5eeaNpabS7efG/Iijqxfi1USRpQxrJvzHdyZNt36UUVKQUXkR6M726PN409g6OyZ6PbSa3hm+EgUK14KlsiCKFK3Ot7+aRFUeCT6vT8eT4wfh7rif8Do4XhL8tBx+KtAiBX7Du0WC9yJLLj0IksqFnwW6sqyaeG6GuYycM0+KmLjGWzFcwocrylA7OV0449DW59ePdC5/b2oWqUqgiJCsWvDZhQtWRzJF5Ngt9lQoXxFZNmyRRASpYd69XAj2i+s4aEIKZBfdKWjmjFq1KiBVq1a6TSYHquGvxEjRmiW4gqH9u3ba2Yy8sHjCzKU0Y+RL4LhCcMf42H+jTgN0B/D0M0IQ39069WrF2699VZs37kLAzvfg6Xfz8HjIhwTBj2BR19/D5Nefxn5ipUUYUuFzWtFy1bN9HAeIqybHH8BVrNXhsmaOH5oP5568x18OnwYkhIvIn90BCwu6cRR+fHwG69g/6YN2LtiE2KK8BlpOA7u2IMyFSohXvRSMRfQ/4Wh8EWyC189rvlnkX8MhcNSgYf37EPNqjUQXCAS+7ftROEC0nNLFIdZFPQTx44iIkqGsNR0GWYzRFhikHoxGXUaN0CJMuVEAH5e08/qIINQ4HhON2P45ZEsw8YfO3asHjL50L1hw4Yy6jK8eOKfy7r7kCFDMGzYMH3O+Aij2o00ueSGakDTpk0vCSTT0/7ld3DjepQtWRohwmyOrCxYIyMwZdQIuLMcyF8wEg++9i6WTpqIi1I+a4QVHR94SuIRlWH1MmzftQ29H34EqxYsRpsHeomd4sGp3Uew4IcfMeC1oTi8ZQOObzuA0KhwKbcFze+5F9+MHI3UtHRYY8Lw6AsvQwVb/58KmM4+G81/pJbi8XpgFcGKj4sXF7EmPS4Zbrn4MBjh4WHat1uYpUSx4jh3/pweitmY1LfYuFyoSEWbOhNXYFwO+uXwRx2KQ+G4ceO0oJ0Tvc0m6cSWj9X6Y0ZGBg4ePKiFhGvZKGhfffWVHu65EmTVqlV67T9XfRhLihg3/ZK5uAaOR7Pka9+Gdahd/waMGjQEz4wZg/MnD1CXwKyPvkVY0WA89Mp7WPbJRBw7HQe7MNrA90YLu1swQti12Y1NUK5aJXzz2VSUKVoK97/4OBZ+OAUptiwUK10KRSqWQfz2wwgWAQsVpmp259346r2RsCWloECJYmgsFnDpmtW0EnK1+FsCZgQ1eiVBN8PdoPy/C8Zn9HQjLbc0BJclcKYlSJR2roWyitXoEWEKMllwJj5BGrGgCI9d9K4ovYSH6++pQBtvC0XH5MO5swmakag7kZ04pPHHc+pBl5eBeaB/Gh+vvPIKRo8ejU5i+nOB5EtyHRUdhcjwCLz+2mvaUKBhQr2uXbt2Wp976qmndBgKHvW8Tz/9VOt1jz32GCZOnKgFrEuXLnox4UMPPiSdgvWrRPBD4RF9yBzkEz3JpGfjN4teZaae6XPL8O3A+eOnUCK2DG7u3EV8mLBlyybExpZHwUJFtYFAN4tuGhoJUk9ShWQ5pzkYZir3OatBuFrCJDcnPv867urVFWuXrkLPZ56GSzoimZ3lZ0f8M/hbArZ9+3a9oC88nAv1/NHwuHnzZv1yRe3atS+55xZCA7xHd2aYx9x+jHtsbB7XrVuHFi1a6HPGuGHpEqxYvBBWTliJW6gwk9PpQg2xnDZt2KDXUMWI1XQxLQNPPj/kUlzGUGhcM680GnILEu/9FozyUV/7/PPP8fjjj2OiGAe339IKq5etQLOWLXD09Anc0+EebXmSATmPx2H0hhtu0Ew1RhiIUxVkr23btul5MCr3XJ9GUBC52HLk8BF4+dUXUatgYVhFtatUvSqmrlkt+lh3TJo1XQRLrE4RDJ9ZOjXNPlHMfY4sWKLzi3EjwmOVcrD+cw6sOHZGH4VJRK5lzbpYt2+PMKcHa9atRqXYSgiNCGcWxI8LWUmpCA4LEau5FM5cSITFGoTQ4BC9spYriv8UpML+MtavX6+EDfRX8kVvUVJ5emaaX92XYUb7EcVYyfChz6V36qMIlPYnGdXnYoVduke/jIvu/Ar/oUOHdFxMh2GYVjbTkft2cadfsQKV9C4dh9ftUk6HLefnVGlyj2EZ35YtW9TFixd1PAzHuJg/3mNYnhO8R9DdOGfZeM6wGzZs0Pd4bvw4s66EYuRC5027yTG3PwOGm3EUC1Zt3br1kj/mhT/GKeykKpnMcnQpT2aWqhYarnZt26r47GL36rVqxfezlUvikcjU/Onfqafuv0/x4X3K8Tg1d+b3yuuSNGwONfWDicqWmaFn5ad9+onav2uX2rJyhX4EtmHBIjVv2rfK4/I/eWC9cAmQg8uZpMx2+dnkHp8o8Npo2z+DvzWGSWb0kT2UQxAnJ6m/kAH4Kj4nSelG5ZWz2pxXksbRzCHCqXsCj5JpfY/xcDqAzCh5uxQ/wZ7OcLtE9zl/4QI2Sa/ft2evDANbRFe6qJdYB5lluBTda9v2Xdh/4BDOnjuLdEmDb3MzLWk0recwf0yP7kyT2LRpk77H/DHP1J9YBupHZJi09DTNXLnZjazHH/OamZ2FLHs2uAiRPujP8Mvj5UOtcc17bdu2Rd26dXX+WGa6aYvU5AWXX1slfj40F4qDyWHD+OdegDslEwuXzMXZrCRknziLGwsXw133dcTe1Wu1Mt6qQlnc2fpmPNnlflQVa7lHv95oUqIkRjzxNLp374Ul8xfhxT4P69fs1i78EfVvbyak5jcqyKZBFrNYo1atl4bKL8xqFhXEoq+pPvxZ/C0BM8AKNt6ipi5DUN/hmz/169dHzZo19QQlM08riUfqQnwLhoWhX4atU6eObmRWMuOkHxaIfkjqWm8RauacERvIJHTPoapw4aKiH4jgyD+G41hQq05trV9xjwrGSQFkXNSrmD7TYKPSP4ctNigFjkLMONkpqBuxXPSXcjFF+2U+LwfDUh9jR+FcGPPJqYuhQ4dq4eRE7ty5c/X1Sy+9pGf4OY/GzkT/nI7gNAfnx6iTMczAJwdi6AtDMeO7GSJkImAe/8tu7HJstLAC+fDpu6Px4/CJOG924oU3X0Ht/EWQ6nFKPl2wRMYAllCEy9jKcDZzBKJEjXhh7Ei0qlMXU94fq/VWuH3wOoNwZ/HyMIf+Ob3qavCPCFhusPEMUDAMFvI3/M/gdW6/BCuWDUqdzhAyHumLSmp0RCRSkpP8a+G9brnPO+JPrnkqA52Ok+H47C7cGoYGNzbUQl1UhFgL5WVp0o09kjP5zZs319affo1MrEIqL7zP56JVa9W45N8AhY0vnTCP1DkZx2ui3JPpevfurQWVTEgBppDSiqQfCv0777yjj5xXYz3x/J577tHhli9fjnZ3t9OPpLYIm1si8+GJ9nehdnQk3vpqiijiZmya+xNGjBqBdJMbh9ZsweQJE1G8RHGUK1hI8iP1wZ90Fq8vCG7pAEsmfYaMzGzcXKMOXnn9DdglX6Kk4fzBw7CL8n5r565wpmXllOwfhDTGXwZ1Leo3hk6ydu1arTvwyGueU0/jfafoSDIM6XB0lyFP6zzSGJfCiOmv49y3b5/aJToCx/s1q1erjVu2qhXr1oueodTyzZvUxpUb1KnTcaJTbVMpaRkqPTNbHdh/UK+moKd1a9fp82yHXW1cs0XiWKP1hlMnTqrVK1cpMf/VmjVrdLob1m/Q+st6SXet+JPhUdrGp3bu26N279umz9euX6s2r1qrhOHUvt17dB7pznJRL1m1apUul6FDGT+CaVCn4ZF1QneeE1wlMn/+fL/OI+4sr+GffpkvJ5cnc0mDR46SltMreieXIDltavsmqROv6ETJWaqsOUj8i8504awa/9IrOqzL49TLq7ls6PypUzoOl9uukk+d0eF8enWIXWVLfdi5yoNLT/5h/C0BM6ArI+eYu2KNo1G5hj8i97URzjga56xwYuaYEWpYx65qwhOPieKbrdqGFdAKsI9pyf8xjz6hPN50rdwyRi616Vujpro7JFRls7HEzU2/ckLBYBgemS9Wqg4jPx51lmgw+Jxqw7Sv1fG1W6VRJK/in8q7W37M25m4BJUkBoNHlGHmU3RMJSqBFj52FBkmtQAmJCRoA0F0Pd1pcoOdjn6/++479fbbb2u33HWij/JjDpltrkTt17e/zoMui/YnhpQIzrMP9FYNy5RVHRo00aG4FEkvYZL/DraBlJM2CJGYkqKmfzdDbd/tzw/LlVe49idaJXdj778fg6ZNQcqBPVj64yrc9/SjyIqIgjkjE9aYKFjcXjgsIQjyZiHIruCIDEF/a3585UiFcvrgEbegaBkRgjkNwGeTMmyLqe4x+eC4mISIQiVlQDXB47BrRfrkmmUoWqgUoqtWlwHYLbqvZMKXCpOlECxBNnhcJlxMtyPYLXqfDFuHROfiFASHUlYnh0sOjzQYqIPyEdPJkyd1cXide5imrrdw4UI93cE5MhEstG7dWs+D8Zkn9TJOcXz//feXJoSpg1Kf4xzbG2+8odPkMMtpHL6ozOeiXInCVSdUO/iWOPNH44mrUDh99N5776FRo0Z6Ivfjjz/GXXfdpdOg3sx5uz87z/VH+Md1sH8cXAPlc2HInXfihSa3o8vT/dFbFNLXa94A277jeCA8P8Y/8Cisp+LwUPFKmPrYY4ibt1R0MhfOHTiOrvki4IyLx31FS6C3KQyTHxuMPqEx2PbNNDwUHIU98+dg4/Qv8Ezdxjg270fsX7sUWYfOION8IpaMeQ/xO3ZjYMMGSNt9CgeXLkWXoiVxbOUyFCtUEPtOH0NmVqbOJg0EzgkaMPotdTZjlQafDhjCxWsKE1de8GE3H4izwfv27atn+G+//XYtLLfddpt++M7VFqNGjdLhBgwYoOOg0SLMp7ebou42b948LaRc8vPiiy/qeCgoxu/VV1/VhoWMEPpJAidNGYbC+sMPP6BHjx7/mGAZuPYFTImibbLivXmL8EliEl7t0A3ZwR6clMqPbFQPpevURGSwGSrcjK6Dnoa1ZHGp+Gh4RVEvJop5oZiCSK4Ti5AMu7CRB/3EenIEKTTs1lOsqzAUbtIYTocbtjAfxgx4AeYzqYguVQGh5cvriUzHmdN486NJCG/QEBVb34p7HngEQ3v2l2yZ0VQYo0yp0nppDlmGzMVzWs0ULLIFDQi68z5fBia0VUhjRGSNE7GDnnsOPXv1FONgKz7+5BOt7H/+xeeoW+cGfPLJpzgnhsSoMaP180++SCsDoPCwlEYsZwpLakqKXotGIaSw0Kh5jnH27Knvc7UImY9gfsh2fAxFYeVTAz7uIlsancEwlP4RSETXNKgdjLuvm9o7e6oafu9d6ps3XlePhkaoV+vUVUeWLVE9wsPU2Ae6KZVwRv3w7jD1/aBn1YFlK9V95gjRTTyqs9Wqzqxer3oVLqq6if3lUw71YJBVFBq76mayqPit69XqyRPUxHZt1FcDn1Y/DX9HHV28XM1/7mW18Z1hKm7tBtWrREm16N331LZZX6tXb2yqZj37nFLZouH8Rd3FJfpQenx8jlItel1WpnJmpKlPPvn4ks5K48kj+uOEoa+rCa+8rbxOj4z2okdRObc71LYVq5Wc6bX1blH+mRdDf+WPYDwvvPCCEja7dJ9uYvleMixo1PCcRhCvqRcSuc//Dq4LHczjsYlF7X+p/dyRMygsOhYKFoHj+GlEVIyFsoo3Z5D4YVFEx+IaMK8HztBIWL0upJxORL6y0bCYw4WVRBfzKtjES3iQA76QaJiyHTibcBwlSsUi5UIizOUKIsZj0W/kwOaQdM3Sq7PhFb9mmwlrF/+ARu3awxrCFQZ/YRCQbH74aD8M+Gi8fhNo8tOD0fCO29HgrjuF3rggWjwIiwQJ477X92kMmTgGXiXDHPMjep+ymGCS/OsX/flQkpADm5LDLqc5qG9VqlRJTxpTF+NEOB+yc/L4TlE3OPxSF6M/zkdyNQe3Z+DCSM5ZcrsFDt9cMEl9klM4fwXm17k081qGVJwpyAKXDEkJew6iRJlS2LNtF0pWrIjDojjzgfb58wmIigxH/P6DiBA9xxcaJsPGBaScikf8+SSUr1AKNrsLp3YdRMGYfHA4RUEPteDQjn0oVKwI9m3YhHJS2TtWrUWh2NKICY3CoZUb5bwUstLS4JafOX8xUfCtcEkbf/X9TNx6261YunipVow5kUpFno3IVRZUkvmEgnNpbLiXX37Zv3p1316tT+UXw+DY1i1IT7OjXI3K2DB7HkpXr4Zp742BEgFKiovD16PHwJbigOfwYaxaswqx1cri8xFjsf2n5ajZpD6Ob9uB6W+9i6SU89i4bIXE8SPMLidmTPoUharE4pbmLVGidClEyvBcr149PUxzJS6FkIscOVRS8ChoNDQodBweOazzCQyFjUJFoeTcJHWz3HOAfxbXvg6Wg2Cx+s4lxCMoIgTrVq/CrPfH4NC2tTixZT1KlS2GA0vm4eTGTZj84pv6/chZw8dglSjwtapVwYfPvQhXZjoq33gDPh45CklHjuGbt9/Fwf1bkZ6QgMNiBWYmJeGCNOyFfYcxb8rnqHZzPeybvxBemwvzvpqmH6lw9QZf8ihTtoywqn/FBXUZWnc8p0LOJdPUtdh4hk5Dq0+GHCEfN4KkoThJXKh8LNaJ0bB/8zY8NXwkQqQDiVqFJUsXY/Xc+XA7bWjxQGe4RaBDnApLf1qAJ995HY++/zZCxNLlyx+ZliDc1echqKwsODOytKJ+UYyTNrfdjnIVYlFO0qWQ0JLkhPDatWs1M7FTrF69Wiv5nPjlExRe0wD49ttvtdBxJQiXa9OaHT9+vH7CQHa8WlwXAkalky+YNrnpZiz8ehoKiDVYvEQ53H1/b1j01EMIzCYZ/grmB4QdqARnek1o1rY9tqxch9oN6sFkt8N+LhHF8hWCXXpx6fLVcFP7TtgmFduuw53Yv2IVWre7DR5bOupKD08Tc71K5VpwB0u7c9cQquaKdGrCgw88KOkF6eXQNPf5mOe2Vrfq53eNGjZCv/6PoZdYdXe0bYPGovS/JZbehA8/0I+JSpYpLUxogU+MkEYtbsTcz76SsTpEj+phkRFiULyP6AqlERwUinAXFXNhTVEBiouw7FqxGgfXbsK5wyfE3a/ZcCMVUfWRKVbzWx9/hHw1Ksgd/4oTgo+vKNwc6mg8cEjkMMm8E3zKIPqe7hAUNj624pErOmjVciqEfo1HfFeLa18HywEzaZI/bpNHGlxOzEGa1fges0X0E+7VxQV2Up3aSuJRV4c0gEl6Xta5s4gpXUYu3fqFiSBx4ytZ1IEovIybFUgLT9Rd2C6koEChghJHEHZt2YU6DW/AkaNHULVadfFIfSdnSbfk4ejBQ3opDZ+FiiOO7N0vw6MNtevVRZDoTcwHFy/GyPBNIhQNGklnz6FA4SLIEOYsUKooHGLlZmWk4dSBo6h/Wwv47E6cOXUG4Tnr18pWqiBDfoLWCwsUKQRbRiYupl5EmXKxeml4kSLFsfKnhWh6621QUSEIlkIGid7K5s3dxLqMuZjIuOYQeLko8Jr3+aOgkvGuFteNgFHE2DP5+p7IE0xuH+zubIRaI/R6KFYQV6lyuIrg62jiKf1iMiILSKNKCd3KiSBvEE6eOIWKovz6gv0VB49UttAHnz9KrCK4JtjS0vXa9F2btuCbr77G6cNHkO5xwZGZhU5du2LugvkoWLgg0oQJ3CIIrW6+BU8MeRYzhY3a9+iGFvUa6uXUa4UdBwwciPIi2Nyrdd5P81FKhlAKtQoLxtujRmHRnHkiiDegVOnSCPJ4cOjgYRHWaji07wC+/m4q3hs2XA/D0aEROHziKCpVqIi4+Dj9LkKZcuWxX4b3EDkvUVx0ROlY23btRKXYCihWtDj279uHsPAw/bCfivrfgSFsV4trX8m/BM0PogsZc0g+bN+zR3Qh7k+agRXLliNFrJ85M2eJPrEGNzZtjKMnj+HUmdMIDQvH7NlzRCFOwQrR33bs2oEzYoEeOXQEK1esxNHjJ5B4MRF7Dx1EkughFatVxEsDnoJXWHL9mpWi84SiSZPGOCFKPMUwLDwCjz/+hAxeZjSUIfCMDD/PPjtEGwFklKNHjyFTdKg69evjguiN3A69+g11cFOrVvjm089RsmwFYWKg9W2tsX7derS65Rbs3b0H28VASExMwvTp3+K+bvdhY869qV98hb0H9iE7KxvTpk3D/fffr5cRjZSh+ZwYEbT8qCPyramqFStrq5DzYJyd55tSZE8Od38Hf0W4iOuIwX4J0joL7ad7stEv3QmyktfrwrFDh1GxYiVRsMVdhsM4EboyotNwW3K3h0Or/+0gr9u/Lp/jJfdi1aqX6F38x6HNx14sQ6ZJFHKO0v5hMgjKJ7RK/xIH3wLn5nYUNp/Ezc3qzOKfKxw4zm/fvBkFCxVBfhl+PxVr83kRBK6soKVJQfjk40/wcJ+HMXPmTK2Q81HOUjEGqAdxJWy3bt20HkWrlcuwKXBkbT4eohXLiVu+a8lHQ3ztjvoU3wHlqo3/AtetgP0ZsGAmadjpYgHVqV8PKxYsxu7NW1G2ogwhJUoiWZinbN2aOLhnLwYOegZwepDE5UBi7dVo3ljreYrjscavq4k6P0H97UrQTJtzrpFT1dpWkFP/pd+Nwxh1RzaHMR1gdBTj6JEh1HiUwxd3+/Tpo4WaS60NHeny5jTC/lf4nxYwQokS7vOw0YSHFN/49uqXJ8hUHmEsTi/oiU2pBm6sy1WbDmGesIiwXI1Dlrx2DG6yNLdSYN4pmLQOuQaNuhpXx3La4VrB/7yAETI4afHwSlE1e8i/HJVeiw4rwBAf1oaJtj+HRi1f/y0DXAlssg8++EAzGrdt57NGTuCS3Tg7z3m3awX/LwTsfxFsNj0E52o+4/q/HhZzIyBgAeQprh3FIoD/SQQELIA8RUDAAshTBAQsgDxFQMACyFMEBCyAPEVAwALIUwQELIA8RUDAAshTBAQsgDxFQMACyFMEBCyAPEVAwALIUwQELIA8RUDAAshTBNaDBRBAANc1AqNkAAEEcF0jQGIBBBDAdY0AiQUQQADXNQIkFkAAAVzXCJDYv4zLn6P81nMVuue+Z1z7d6/y47fCXg3+iTh+D/zo3KxZs3KufgbL8U+l/Vvx5HbP63IG8N8hQGL/MrhVCfcf5K5gPF+5cmXOnV+C97gBufEtDu7cyiPD8evf/BAhr/8sjE7Mj8owHDcs/z38XqfnvSvdv5IbP37D7ZANPPPMM3qbPO4VdDX5zw0jHSMf3DWNW/YtWLBAuxvg9sf8Yii3/PsrdXWlo/H7LfzevQDyBgES+w9AIuLXsrh1IffN5H6al4N7jPMzHNzM/p8AOzHjpAbEPTm5OT734ry8c8+ePVtvrk93bpjfsWNHTULcVtEA73399dd6s352Wm4Oe++994J7AJNQLkfuNO677z5NZJdv0civWPALXl27dtVf4CfJGeDXIxiGafADTUZ9Md59+/Zh+PDh+sMArE/uNT958mR9n2TJcCxD7rRYFn6iju7c4JYfF8gNxss9TPkZZA4e3POUdUetMndZCJaXH5ZiXPy0MdssgH8Z0rgB/MsQTUzFxMTo89tuu02FhYXpcyEY/ZPOqMxms/5IlRAKe5/Kzs7WfojKlSur4sWL51z9OfDLv4yHH8gipEPqa351ODfuuOMO7f7kk0/muCj9BWO68WOqzB/RuHFj7SYEp6+J5cuXa7eJEyfmuCjVsGFDVbVq1ZwrpYSElJC4/ggXkZaWpsN07txZXxsYN26cPjLt3GUnLBaLuvvuu3OulP7IF+N4//33c1z84IfGhHSUEFKOi1KFCxdW5cqV+8UHwPhFYoZfvXp1jotSRYoU0W5z5szJcVHq5ptv1u3C9FgP/Cgt/WRkZOT48OclgH8XARL7D5CbxAjRylS9evX0OT9zzo5x7NgxfT1jxgx9/XdIjB2WcYhGoUSL0Z8zJ3kwH1arNceXHySxK8XdpEkTJZpNzpWfxMqUKZNz9TOqVav2i/B/RGLPPvuszptoR/r6SuAn32+88UZVsmRJJeahDl+jRo2cuz+Xb/To0TkuflxOYosXL9b+EhMT9TVh5CM2NlYVLVpUnxMksfbt2+tzg7j5ZWyGj4uL09dE3759tVt4eLgSjfBSfAH8ewiYk9cA+GG9HTt24JFHHkGDBg30pxf46aqrgbTlpd/l4Mf++KE/IYxL92mu8SOF0kH1d0Rygx8pJHLHxw9Kiwajzw3QLCUMP9xwnd9x4wcD/yyM75McPXr0inmPjIzU82r8OrqQB0Tr+dV8HstA0LT7PfCjhcRXX32lj0yP5iE/F0aTlV8lyA3DdLz8SBh189FHH+kj64xf7+Q+4MbX2wP4lyANEMC/jBtuuEFJ58y58o/0hinWq1evHFc/vvvuO+0uHS3HRanatWtrt8t/X375ZY6PnzFy5Eh97+zZs5c0CoLn/NGc5H2aVIShibVr1+4XcQ8ePFjfN0BNrHTp0qp58+b6vnRwfXzllVdyfPghpKykc+dcKf0NaPoTEr2Un4ULF2qN0EiLv+7du+t7n3/+ub6myc0ftaVOnTqp6tWr6/sGBg4cqP1RSzM0RmpidGMdGGlduHBBCQlqd5qlPFKL2rhxo75vgGbnXXfdlXPlhww02v/p06f19dixYy+FZ3vy/I033tD3Avj3EHh3MoBfoE2bNlrr4kT774HaG/3wE82/B4pXbg3mr+BKcfwT8Qbwv4Hr6LOSAfwbIDHQlOWXl38PNEf5LdQWLVrkuFwZ/wTRXCmOAIEFYCCgiQUQQADXNQIT+wEEEMB1jQCJBRBAANc1AiQWQAABXNcIkFgAAQRwXSNAYgEEEMB1jQCJBRBAANc1AiQWQAABXNcIkFgAAQRwXSNAYgEEEMB1jQCJBRBAANc1AiQWQAABXNcIkFgAAQRwXSNAYgEEEMB1jQCJBRBAANc1AiQWQAABXNcIkFgAAQRwXSNAYgEEEMB1jQCJBRBAANc1AiQWQAABXNcIkFgAAQRwXSNAYgEEEMB1jQCJBRBAANc1AiQWQAABXNcIkFgAAQRwXSNAYnkM49vEFy9eRHJyMnw+3yU3gl/SvnDhgv7RPfc9+iWOHz+OQ4cOweVy6Wv6YTjeT0tLw4EDBy6Fyx3+r4Dh09PTsXv3bmRlZWHv3r04d+7cr/IdQADXCgIk9i8hMTER58+fR0JCwi8+wR8XF4eUlBRNHHQnWRiEwZ/X6/0FgTAekhbdeC86OhpVq1a95J/gkYRnuDmdzl+REMPmvibcbrcmR+YjKChIH6tXr45ixYrl+PCHox8j7svjCCCAfxsBEstj5Cas/PnzIzMzExkZGbrzU4si2UREROhruh8+fFj7ZbijR49q0iKh5Ab9WiwW7Sc1NRUHDx7UxMLjkSNHNBmRLKm9ORwOTWL79+/X53TjPcbJsCRE5oFHalx0Z1wEiY/u1CL5O3bsmI6b8TAtamoBEgvgv0aAxP5FFCxYECVLltTaFzs/yaRs2bIICQm5pPlQ0zFgNpsvHelukJnhl8fcJMJzq9Wqf7zHeENDQ/U5f0bcJKekpCR9XbhwYU2sRJEiRX4Rt/Gj/8jISH1+6tQpHZZ+COMYQAD/FQIklscgARimHEkjJiYGYWFhWuOiKUiSIRHwvkEg1Ih4n1oPwxIkJvoJDg7WbqdPn9Z+jHAENShqaATd+SPon/cYloRomK52u11rWFFRUTr++Ph4PTd39uzZS3kiGD9NYWp0hQoVulQmzvGxTPz5PH7z1CdB+GNI/oxzr5d14D/3yLlHSRw5eWRcjMNI78+C4QiPh/mRPEi8bq+YuuLm/wVM3v8PMEkDB1r4L4DVxk5Mk4rkkC9fPk1OdDdI5Urg/cu1F8PtSvdyg1oQUbp06UtpXCm9y+P5o3j/HhQuxJ8hM2HpgsW4teXNcLldyLTbEBYRDpvNhu1bt6LNnXcJeabBDBMiIiOQLqbsrl270KRxE6RlpiO2ahVdPhqyVSpXxPmEc0KaLhQvWhT79u1D3RtuwM4dO3BD/frYtWM7KsZWQGpSMqLCw7Fs2XK0vuMOeKWcTqcDKsgCh9eN2g3rU1XUhEaY5F8A/3swvy7IOQ/gT4LaCzUhEldR6WSc0yKhUVPhOXEl0rgSWV2JYHL7yX2f6VFrImmdPHlSz5fRRP2t8MZ57uM/Cp2EaJiiEQWL6Roi2tzJ4yeQkpGOMCEX0b1wPikRBQoU1FpTftE88+fPh5h8BZEi2qDoTwgWwilRqjSSEs5j7+49sGVno4SY3DEx+XB4336ESrzJF5JQUDTARCG27NR0nDsZh6SLSYitUBFnzpxB1Ro1xSTOgBJtLDUzC1lCoDFSL/nl55ViSw1ytJY6YX37882j1iB5InVDDU5OxF00QomH/k2/MRgxCkaQu04NrZD4vbq+vF0M5HY3zo22N44BXBkBTewqQWGlQJHIODdEQqFZyPkkmmqcnOdcF+e+OCdlPI0sUaKEXipBbY1+OQ9Fsy42NlYTEuMoXry4jpPkRHcSJc1A3iN5kSiZBv3R5OQEe7ly5XQeqBHyPkmNDxCYD/oh8Rl5++dhiA6P0tnYjylO0t8uEQBvaTcfNi9cjO8+n4IbGjaEXchGSZaOnzmFW269DeGh4di4cQNShMyosSVdTEbLW27Cvt27UL9JE4RIvZ06egLhYi6fiosT+9qMfEUKYuPaDXiy/wDs27sXBQoXwtFTJ1GzTl30e3YwHrmvG+6951588/XXePiRvjh+9BjCRTtkBiNjIrFs/nxUq1RRzOizKFCkMCzBVpwWEjaZg/Ho00+heuNGEDqTTiLmrxBe4vkLuu7ZJmwjmtYcuPiAhu1NmeD0AOucckKznJoo77GtCxQooNuUskB3ygflwTDp2V5sP7YVuyXj5vQD25ZTC6VKldJVGsAvEdDErgK5R0SDjCiYHNFpCpGY+KSPPwoerynMvE8hZHgKYrhoKZwo56Q673GJBeOjmZWdnSW/bC3MFHx2CHYC3ufTRKbPcAzDzkRNkPNgxn2mybDsQJFRkbrD+POcy5jiiZ93NHKdanAuSShJzsTVOOSQE//w4HfmjRyfOfViMvnn9fx+6UAv/mu724lWHe7Crr370LJ1a6zasBFPDHoWCxcvQ8f7e2LDhg24/e67UbJiRZStXhU3t2mD4MgYNL/9dtRs0ACFS5TC4WPH0aL17ajeqAHKlq+IAsWKITPbgbYd7sG6Ldtwc7u70O6+rggNjkR8XIKYuUD7jp2xQNLo1L07Fi9bhh4PPYSp075F1969sG3/fjS9/VbUa9oUVWvXQWh0FNJsWZJefRSWuKU0LJRuJ6/UN+uZg4U1OBgOu91PYKVLIVkGH4vVIm1hlbRDkSpEHB4epucdnXb/XKLX50G2kFe+mGh4XB5NeMlCYGxDj8iH3WbXy1mM+Udq9Yyfg5TH5UY+0WJ1ZQuk2oVcWb/UMP0D68/Iff6/j4Am9hdAgiBhUOMhkZFQOCFOoSSBUAj51NEQQo6wZcqU0RPnHH1JSiQbXlepUgUnTpzSpFagYCGtZZCcKlWMRdzpUwiTOEl8FGRqcjyWL19ej+jsILxH/xzJOYJziQWblMRGbU6DAu8FZn76NVre0QLLFi1CzZrVJV9ncTbhLO7r2QvfTp2K+3v3xsVz53FWyuLzKeQTDTBaOly8lNfpcGqNobJoLvmkjPGnJH2vExXKVkCSaCVh0ZGoLGbd3u3bUUTMx7Nn47H/wAHElovV+VgiadYVIsrKykSZ0mWQlpKsCTZeynvi5ClUrVYNPrd0cqcDNzRqhJMnTiAzPQMuezYKFSyCyPyROCn1FR2TH9mJaaheuxa27tiM+vXr4+CevShZprSUJV7Mz1BEC9EgSAlh+NfHsZ48sKJ5q5ulMhSChGwMcs4NP3mTlP1H3v7ZTc5zwtAEdcsxyCva1pHj6HjHHejRtQt8oSF4/qWhohqY4ON98ewLMsnRDJ9HiEbazhRkFkJywBJihRJiUtTsxT8HuV73dsGAgQPR7NabYJI86uwxjBx4/6P3P8C9nTtL3aWgVu3agEU0Ngmv8yTxB1mD5ZyDCANeHSgzuqSXhb08KqPaqHRzuoDIyel/hgCJXSV0Y8uPZMLOwR8JgyafcZ8CR/LiOYkt9z1qaTQDSTgkLo6gJCGO0CQ4q1ynihYXlS8GNiG6UBHMUHZKAeeLqNVEiCZHzYBp8xgpGpzZ7H8qSS2BJimJgw8cGD+FTQkpbVq5FhnSAWJiolBKSDZBiLCYaAEXki4iWDpg9RrVxWRKxLbNW2C1BolmGKa1DWoUnNfSTy2l01CTLFasOIoICe3bvQd2yb9HSOPWNm0x65tv0PCGemIiHxeil7SkjGERUTgvhFlQtFa304VCYvZRyzly8BDMUo/UXjJS08RCDBINxIWWd7bFrn17UChffjgys3Hi+CmEhAajuhBdRvJZJGWkI8QSDk9KNiJLFITN4UJ4sAVRUs8paelIy8iSAaGAkGQpeF1OnE9OhNNrQsubb4Y52IygP2Fas1N4ODdGUsjppKxJ/zmfpEq7CekmCInd3aoVunTvhof6PIgXnngSBfLHoFTJUmjWtjVSxCzesnYtShUTjVjquLBoZAvnzcV7749D83oNMWf2HKxYvgIFShXDmpnzRHuOwqhpU9Dmltswd8FCzPjqKyxYsAjfzJmFxx7ojY5du8Is6a5fvwG1GjfA3GnTMeL98Xi0Xz98t3gJzOGRwm2//WDpt0DZ1LIiRymd1vLMcp1bw2OdcB5TvLByJB0hUblNmbz6FP85BEgsD2AIxJ+F0WHYtc7u3otuLW7BwDdfRRfpEF7pdOacJnJJByLJ6RBCSl4KmdxzO7Jw7MwZeFUwosxWlI0tIwIYRFHUw6YjyINg8RfkcMNrDdWagtg2ckvpbknycNMkEYLym35BCOIAL8koPzfC55XYxJ9J0rWI5PI6SIjOZeLqfdECmH8u76BmoDinY4ZNiI2RhIqIc4WaVf6QElzKLUmYYPGJVkJNJETMJTG1gpUcRVOxSFw68RwS8Zl8UnYLjq5ejxHdeuOB4S/jlt4PSox+MvLKoBESZIVHsm5RElbK5zCZJT7JkxCsT/JrEqL0Mj6Goib2G9AT/QJvtg2vPDoAG9dt0E9Bmd98RfPj0f790OOZgXBKesFSVI/bAYfThvCoaFH+TEi/mCZaH+cxZRByuhEmGleKDBJFixVBlpiYNAvD5R7n+LKysjWJZ6akitkcLnmX+pHyOiWfQaLKWWVgypAw0fnywSwE6HRmSxpBCLYEweGTtpQ6Dg8LlTaTdnC7ECqDjVnaKEjqMIjtSWphe/rVJjmXphEnEg8vLYYWx/oJkrpxA06XDXc0boEQOV98aLcmLCXtyHbzyDlr7oVej+jBat2BnShcpWJOeMqbjk7kVdKWPBHajXHof36yU+IgIfT9fwIBEvuvwQbWgsQeARzfsBavisZw34SRiAgrghDpTBedWVizdCnq1q+H+o2b49N3RqJa41p44IXXEJ4/CvMmjsea1RsQHBGGrh27oXqXtmLGeLHp29lY9eUMMfscMIlm2Gv4K6jaohV80pG+GjYa+7ZtRevbb0Obfn1hi7QizGvRk+37127CcjEvb7+7Hb6eOAX5Y8x4auxEBIlmNn3kGLTr0gU/LpmHXgP64sLuI/j69RFId9txe8/70Kp3dyGTIMRt24HPRwyDLyEVZetUR5+x7wIhwdj6+QysmzMXNosJXZ8fhPIN68Mj2t8nb72BY2I+ly1YCr1ffRX5ShfGjuVLMHPSFzCLFtWt72PIX70EZo4Yg3uffA6b5i1AvWZ1kRB3HrNnfYMbKlfHg+NHwJNsww+TJmHXyl0oGROKdYc34KstOxAcHiEE8ccamMfjRcaZeNxUqRJq1qqBCTO/Q0ipEgiS/J7dsx/dGrVAsfIV8dP+XRA2QcaFBGRlZyBf/iIIFrIhoUKIgB0/1ByKi/HJQlDBiC5cUJuRCXEJKC7mtCYr0chDgiz6/EJCAooULaxNUosQpCtTtPWoUG2OWqWL+oT4fWIeT3rlDUz98EO8Pmk8WtzXFRGhMaJZSr6lvd0pmWKmBsMqmrLbK7Qv8WoyEYLxSrlcHDCEGEkkZrcMWCRL0XAZgc/jhltI1St5NUsRgsRvULhYBkKmGdI+tB5iCuQTGRArQOIKcspgISY+B58wN5fZxIlGbdZzlDSFKc8el10GthBNZBmilXN+1xQSnkNgJNk/bo8/BZJYAP8RZNjnHx7ELFQet08dXblCdZJmmT1ulHqnR1f1WLESSrkyVOKenepecU86s1dl7Nmt2ptNavLzg1XCsaMqZc9eZTt/Wu38arLqJu4XD+9Sa6bPUN1CopTj9AHlVUlq/D0dVb+GDdT+9SvV3VH51NzXX1WHls9Vc14YrO4IMqsDm9cqr93DnKgfhw9XXUUvOLlurRLhVnOHDFX35o9WBxbMVPdIHrZ/O10pW7rqc0NtdW9EqLKnXlAeT5oa3PQW1R4h6qfX31Bdw8KVcqQqh8+mEk+fUIdWrFGvtmymXmzRUp1cv0odWrVQPVyyhPp40GD10l0dVNvwEDXrnVeVJ/mslDdbbZ35g2oZGaVG9eim0o8fkPTsaveCeaq32ao2zfxG9S1fQY1q11by61LZ8SdUOxmPjyxZpB4sF6sGlC0t7g7lkTrpIPk4v2GH8np0Zf8hvPJv3MCnVEOTVZ0/eUQ5PE7ldYqe6vIqp9wXkpM6UWrdkp9Uw9Bw9flrbyr7mUT1fv+BqoE5TJ3ZvlPdXrqMahgRrqa89LI6v3evaix11r3uDerE5k1qTN9+6kZRgVOOHxR3q7rRGqr2b1ynzh/cr5qFhaqaUp9xu7aoqqJLxR3YJTzjVt+NfV/Vt0Qq5cxUHzw7WDWRsi78cLLKTrmoMhMSVO2wYNWrcQPlTbuoNs/5UVWXvB9evU4Nan+PahocrJ5t317tY1tmO6QsHuV2e9VPX3+h6oryNOS+riKCPjXqiUGqueQ/O+6Uurd8FfX4jS1V3KF9qmqwVW38+lvlTbqofvhsilo16zv1fMfOqklIhMo6eUrdWKiYalqwoDp/5IA6v2OnqhseqTo1bKg2z/pW4gtSLQsXUYc3b1E/jB2jGko9JBw/ITUs+HPN8afg1/kC+G+gNWr/uKTNT5MXFo8TIeIS7vSbRlTQMkSDcIk5RBPAK6OqLzxUTDMxHURDefbOOzDioUcQVrQYylevjhQx87zB0agsGk6aaHCb5y3DxaPJeOybqfho3WY9JxfkMKF45Too1ep2tBs2DD/Ex6NS7Xq0ZbTJQIuMo6clNEpMUYuM4KIJiEkXGhyCDHGP5qP+oBDYJS6rzyp2Ypjk04KosBDJu0ebM7aQSPETJWlJ3p0ezJv2hZi9TkQVK4QyDW5AmRY34eMjx/Dwm6/jhQljsSDxAjq+OBjjBz6L+0tXQ50m9THr4G4M/vprbFuyHHfLKO52ZMAlefBafIiQHDrl3AdJXzQAjukm0T4qNK4N+4VEnF+zGol2D+ZkZ6Fgw5qSF/HwJyDGGKJLFBVz0Y2EE6dgt3uRJXXKujeLBjL1iynYungRfpjwsdbser00FJ6ShfHkuBGSARdmyP1gq5jTNhceGjIYkcVKgC913fPowyjfqDFMhQvARnPbK/mGG+Uql0X1Js1QtGp1VKheE6ZsBzLPXZRSWSX+YGSJtuTzOkWDEjU9OAJe0WRCEYyw/IVgiozB1tVbYHUouNIz8ES7jvjs/fdxQ9MGSIg/obUzIV68N306qjRrrufkWA9ecb+zZy9Ua9EM8+b+APeZE5j1wVgM/nwSTDGi2ZkcyAhWKFGlOracOYORL72OxoWLYMiA/ihasiQcZgWH1Eh6RhpSLibhxZfeRIHYaoiqUxO9+z2GczuPICXVhgyhlzse6I3YRg0RVa489B4sIlt+6cp9/HsIkNh/DbZjTltySPHli8aFwoVhKlYcwcVKI1RMlyhlQUhIGILLVhITJVJU8kiEN6iN6JLFcd+Tz2DLyWNoVawkPpn8JZrf1R7PPtILESL01gLR+P6jKXinS08827gJ7gq3IDqyICasWySC+QI6FSyBhypVxPF92+AL5lr6ID3nYQ23ItTkwRs9O6FjkRL4adZsfLlnFwrUbYjIMhWhrOFwCud+tWULOr72HPpIHtuLkGaKCfVNShLavDgIgz98B/dXq4ZelavgHRHkfq+/gHdWrULy+VS0z1cGdxcshqfa3g6TkMXh7TvxcP1maFWkLDbu3oFRy2YjOTMdYwc+g3YlS+OD94bjgbfeRHDRMvBIfqyRhWEpVwkRxcrpqvNZI2CqUEHMm3yoWqkGbGI6vvL08xjR+T7cX6AgOhXKh4zERD1X+Udwihn10LPPokzVqhhwdwf0a94Qp7eswrblC9BByjn8kX44fHgPeg56DA5XJj6UegwSU+qt/o8JiZrQrns36eBKTxGYhPzMMgCIwSY6l/Rerw0Wn1vMPDHlQkxCBsCFc+dx8eBR7Fi0FEd270Fk0YKILs1dQ5w4cWA3vh85HhNffxMmCSc2n8TrRmawE7vWLxfTcgjqNq4Dq5idqdl2jPhuKl4VEtu95yDsMlAFO4LFv7SoyBXXuhE+zocK+UrW8M3CZahUrgIaVaiCfJXK455ePRDkFtNT8hzqNeOdhwfglmrVMXrhN1hx9hjqlq+AYY8/gXAZcC2Sl5iYCBQtUxyj330DyQf34sLe7fh4/GhUalwTYVHhUk6lB2WLDC6h4p9ko6TskgGdl5+Pfw+BObFrBFwpzmHKZ7KK+ErjuxWsZtFilEeIxQe7NL5ZekawuJtkpPeJhuR2OmTUD9ZPkZzyc1ODkwE7yGfHm/d2wcFli5CvdCl4zVakZmbAK/6/FsIzR0dJXFbR9DjhLmkJ4dml84b5QvXoveGbaRjR6wG8v24jSt7YBG6TDZG+ELgkiz6LCSHSWZUc9TIDyXWQ9Agqkg7Jo8/rRbjZImUQzU20CCXapU+0Nf80s1lGeS5P8C9RCGVPZ9+0+p+K6Ul50pKQdhAn5yUWXWapE7dXyu8TopXO6CbTSsLMv0NKECId1eTxICM1Do+UraqJqHiF0oDHjMS402jZvgMGTf1M6s3/NPj3wL4uxdPlyZI6g3TAsOBgvQYsyBqqJ7GZRc6d+cxemEVz8lIjDQ+TwUXaTggiyO2EVbRPN9+uEP9WuUZIqM6XFFW0U5fk2oM64VGIrVwJc3fuhc2ejdCISDitVtGG3TJw+USDdcBqidaT7qIGwuUOgVm00CCzpGl3SLvFwBNigfJIJVKDS8+ENSIEUQVjJIPSPhKPWUjEK4OOVeqQTxRdQoLBwaEsgmjYXsmf6EdZQq6RUjbR8cwuPu7J0tp1tsONyIhwONLSRbuWdogQ+RBfrCCWyyOFCeKTUBEMpz1L5FQhJCoaTknHzDZ0O4DwcJFdkUvWqeRTiX+f1NE/NBvmB0ksgD8Hn89vyA8aNEg99NBD6qOPPtJunM/6/vvv1cMPP6wcDsclf3R3u936mr8FCxZoP0lJSfq+EZZHj8ejz71ejwT0uysfr/3hvW5xl2g5gyYh1E8L5qvu3burcxfOi3e/68XkJPVgj17qxMmTyiPhlH+Ky/9zih83Q/qUW+JlDhnG63NL2pKGXDMP2tXjU2vWrFNiesq5S8/LMA0P88o8ij9/mRiPkUfpepKglxNGEpnX41W2bJvatXOPcrucys3y+auFxRLwD8vNsBKP/ukC6vjlQl97xd2T83NL3fhy6obucqL9S8wSv9C9pKljdvmj9zjljsTlkTwZ94z2IHT8LFNOWn53fxl5vnnTZrV/9x6dFvPHe3Im8YlfFkZ+bjfrx992R48eVSmpKTqv9Mffz8g5Zxry8zgyVc3QMNWmTh2VdGS36m4KVkeXLlQpLIfTqR6rV0u90vImCSBtkJWiMhLPK09assr02ZTv3EWRh0y1cOxYNaFvH+Wxpyh3WpryOWzKk5mq7BfilbLZpM2zVa/SsSpp/37llnxlHj4ibZGslPixpSYpT0a61Jtd4k1R6cnxasmUT9SZffulPNJezC+znLsIhOGW697Ppzln+sLv8ivkePknEdDErgKsKo7kTz/9tF5EybVYXNg6bNgwzJw5E4sWLcKHH36IoUOH6nVgfCVo48aNuO+++1C7dm189tln+l2/G2+8US+S5S4UXBD76KOP6oWvb731Fl577TW89NJL2p3rvIQw8fLLL6NixYp6PRr39Prkk0+wfPlyfPPNNxgzZoyOi+ACXO1fws/54QecETOHi0i3bd2qF4U+KaZAz5499Y4VXDDLNwO46JZ5fuONN/QTqE6dOmP69G/12jXGzbwJYaN58+b4/PPP9f5iTz75pM4TF+qyPrhH2QcffKBfpRk8eDAaNGiAxo0b49NPP0XXrl1xxx13aP/S0fUGjkuXLkW7du3QpUsXXSaib9++et1bpUqV9DXfgBgyZAhkoNB5ZN0///zz+PLLL/Wi2xtuuEHXLcvV99G+eHLgk/pNhvKx5bF85Qp06thJL0b+9ttv0aZNGxw9ekxMt3MYOXKkzj/zztXxMrDg1VdfxeTJk/UbEq1atcLq1avxwAMP4IsvvtCr6Zs2bQoZpPSCYuZvq9TnwIEDdbk3b96M++/vhvNiFs6f/xPGvz9er6PjE0cN0UA02Mv8Spxok1SUvPpIIz5xx0F8NvBxnDhzAoOmTcWxTTtQWLTpH+YuxpCpH8MuMnPmxElMeO0tfLh+EZ6MbYFPD+/AsiWzsWziRzhzNhHf79yCuT8sxO7v56B2h9sx7fXRGDr3a4x55FF8snENzp84j6db3IpXJ43D5vkL8dicqbgvrDhGLp+NAff0wPyTx9H/9jvw2qeTULRGNWlX0dw4v8H885fDEqKAXSrStYKcmg7gasCOy0711FNPaaJ69tln9YQ5Oz5/L774ohZ2vjfJBazskFyxX7duXR2eHbhDhw56USzJjgtnDYIkOfK6c+fOGDdunN6xgp2OHZTvQ5KA2NkI+jNgmElM3yJ+SAoN6tVHonQuvmTNXSEIEiPzxo572223aeIy8s17ISHB+tzIE38E80UwvywLOzH9820FEpGRJ+aDeWS5GZb3+HYB64ALcUk8XAC8fv36SwRG0C/LynxxEGD6HBi4UJhvP5AQSRisU5Iry9epUyds2bIFi5cs1mm+++67ePiBhzDti6/RRcj4x1lz9Hq3FUuW4eSx47qsfOfxlltu0TtjLFmyBA8++CAqV66s24TgQETSJXGxLEY9MH6mS0JnudkW+k0AqavQ0DAxq8z6tSSP16Pnm1xidnlyejtr0COMxUXHtMbE+NPrwDgN4KNhGWbCxXzheGrKBLzcpj1mfT4FVTrfLY0VhKfb34sNP8xHTP5CcPukbbN8OG8RM7Z4AQkfgcbN22DIh++j201tUS5fcZ3u7V06IqxCrNRdETGPQ3F8/Q6kixxkBouJLnWeGRUuDSmyI3Jh9QXBbcvCxmnT0OvRPihQqBicQcGwS/7Y9F7Jt1NMW+af0ATM8vzi5y+b/ieB/D7/PQRI7CpgdGhDuAlqKrfffrvWLgi+zE3SoQby2GOPaeFn5yEo/CQubkEzd+5cvdAx+WIyjhw5jI8mTYLFJOOyFnwSmUk6uRmjRo2UEX6+jvNWIR2Xx43MrEy9+JKLNyk+ehU1fyJhnEviqz39+vVF4yaN8dTTAxEZEwWH067zwGHUUBIYhi89k5j4ric75Z49ezTZtmjRQvsheVFLnD17tiYe+qXWNWfOHK31UcuhhkWtjm8pkLx4pMZ28803a/IlOVE7uemmm6Q8o1ChQgUdr0GMBqhJkmSoHfEe80DtjmkS1PBY79Sa6I91zmvGy7AkvUNSly8MHYKxY8eiSrWqiIqJxvCRI/DGm29owiEJsj450AwfPlxrs9TWpkyZgjvvvFOH27FjB3788cdLBMb2Ntqc5SB4TQLnfX6HgKTWWuqCPdiblQ772XMIkrxzjzM6SmtBOezIiouDSYjOLe1nk+7nkjYvXLUyRs1dgCq3tsOMzER8sn87IstXwbAVS/Dpnt3oJORZ5e47MfXECYRUqorF4mfz0rWIP5+KCr16oHbnbvjm6CFU6dkJb61egdASsfh063qUq9cAHx89iCodO6OSDJpLbXY06t4bT039FsoWiqm2RJxOTEGp0hVwJCMJG1evx/tvvY1gtxPCq9i+Zh0WfTMTIXo20z9XqORnkSJxYS6HIL1Al92CN3RzypGX+u+/g4A5eRUwOh477OUCTQLgPZqBPKeZyR0PqG3Qv7GzAUmMWhv9GdeMi/txOUXoLSGheuW71tCC/W+lJSZf1HGUKFIMViEdm3SGkOAQnU5EeISWG/0KiJxkpKUjMjoSZ+Li9QjFV3G4/Q1NMr6a5JSw/l1aJX5LkMhdENaK+UVNZ5IQKTUfdnZqRMzXm2++qdNmfplXigvLxA7Ma74rSnJm/CQEajjjx4/XfujWv39/rTHde++9WhMjWdJEYxjWG+NjWWmik/C5HwHD0UQmOTIvrCf6Z34YhsTGtEmYfCGbcfDHl6bpn3mlP4ajGwmPcbM9jDRZJvqlyclrgn6ZNl/qN9JhOZiOXpoi6TNOxsUw/fr10/muVauWjmvZylX4buZ3ePmBXlgudWGOLoA+b70r7SL6ii8bX78zDBnn09HnvVEIixStKMumnwSGR+XX2plZSIaLTS2ZHjh9LgRHhcHnUPAKU4SEhMPrEEKXdnO7HPhi6Mt4ZOiLcBfNjxBXMFxel9y3I1Ta3mfh8gy3Jsus1CxYQkMQEhkGb4YdH736Ntp174wS1Str2XKJkISEhgvBOnW5uCDWagrWdS+05f+JH74VwH8uyWNIZLR24/u4dknTKnmaPHYiuj7YE4VK+euYb5LIiYTPewR2sbgKsHEoyDSHKNg8NzoWOxndjHN2BAoFOyg7mhGW1wzvP6fpJUIrZGKxBmHkiGGi3ntxet8BnDt6HK8PegYJx0+gxU3NId0Gk98ahi3LVmLud9Nx4eQZ7F63Hp+OHQe3aAF7tmzFYtFEvpw4ETvWrsPh3buxbeVK3NygEUa//ibCRCgzLiTinacHo0HVGni4cxekXDiPBvXronyliqhSpao2+U6dOo2kpIui3bREx44ddb6ZX4Id2igTiZCEx2v6YRn5URESFOf9+KOJSXON84FGvXFrGZ7za0rUpKjB0FxkPJynq1at2qV3SpkO3VmfPDfqkNeMi0e68cf3OufNm6fn4uiHMMKTqJhXuhv+Gd5oF+NHvxyYjGuSuvGSP+8xvHHk/Tp16miCZFlpMhcvURy9H3gAF+T6yKEjYrZXQcLJUyhboyo+eHc4KlasLO15Gg1uuRnbVixH+aoVEOR1Y/zzL+HGVjdj2ujhOLF0E2rc3grLpn+O+G07RRtagX2bNqBO0xaYIeamS7T6EiXKYu3CRWja8R7JixXrFy9CgZgQ0bgjMOb5l1G/Xl18LhrlofVb0eC225F24SJ2iSlermYlbFqwGLGNGqBImXL4/J3ROL7tAOq2aIIfPpwMJc08d/gEnNi5F1Wb18fa2XOwR8z/lPhzmDvlazRs0RLHd0q7ffc9qlavgrFDX8HNkldnehp2iBleu0FDhHKwFi0zSOrn34K/tQP410DhN8A30rQmLkefyYKX3nwbLe66E63u64TmXTrg8yU/YcAbr8ASGYXIQoXxzKhh6PDoQ3hMRuB2D3RHv1dexOQfZ+GeRx7Cff374tn33sFXi37CGx9OwNDhw/D6xPGIKFcKQ0aPwA2tb8UNt96MKcsWoGyTepizZT0GvPQizghh7d9/UHdUzgO1bNkCjUTIc3/hiFoPR2aayjTbDM2HoLtRJmpA/jha6l/Dhg0vbeJIGH45yb9q1So9ec4HBnSnf5IYP2jiFq3G4XLqF9lJdjRnufHi2XP+3UNoElIz2rlzp37AwYl+alE066gB040aFbUjgnllHNQSqYFRG+SkPOPiPBs1Lmq1/PgJ06MmyevWrVvrnTaYJxIyzUySLuNjHpguTW+WmaYzX1C3Sll9XtH0RLO+rVsXrFi9Emu+n4UCkflxy533SthgpKWcF3JaqxeoWvguq2g0SnFKQOpHNGyJBE7lhV3cnEH8+pQYblIWi0O0dtGfRBfW763yHTGPzYlNK5fhyPbd0ptFa5S7JotJbydkieDGAfwiVpS0QyQbAB67AyFSl5yZCwqnNi6Js/mcDm0y+iTaqML5YAqTwdXM1IDgULEMJC5LRCjcwULwYj+GRIUjQgh9w+IlYtbG48kxwxAdW1LPAzIeQz7+DfynmhgLmrtT/x5y+zUq6M+G/S/w23lUEAtCr4tScsury5VzzXMSGj1IZ8iJwn9f3LgxX1pmFipUroKki6m4mJKqX2yOSzir97AiGRw/dgJpaRm6k5+/kCRaTRSyMrOlUzoRF5+g40vV637MCLaKyEtnK1y0iNYm2OnZoTmnRfKhdkFthmRCDYXmIOf3aEJyzovkRg3nj9rh8rbjA4UmTZroSX7OSzG+YcPfE2I4q8nm8ymfoe3trZEtZT0hxPnxR5P1Q4pPJk+WPJ3RTxA538iHIzVq1NAmHsll+/bt2nRlWTiv1qxZM33vmWee0eRErYnzX8wzzef27dvrL0rxaST3MiNJkbg4/0dy5ZNMkjufkLZt21aXecKECfpDLwzD+L74/DPRuCqgUOHCeg2cSRrVLe2Qv0hhlK5YAXUbN4Ir04abOt+r37QIyx8tGlh5REZFY+fW7XBn29GgaXOcTUxAxaqVUUw0pJgSxRATHYHixUqiWuP6MJmtyE7LQhUxW/OLSRwqGpckgbLVKut2jI6IwvHjp+DMdmht6WRCPDr26omSJUtj79ZdcNgcqNKonp67iq1VHSdFSwwTE7Nmzdrg5gLOzHSUqlwN0aVKoEjR4igmg0m+osW0fEQVLYSi5cpq98KlSyE0LFRvPulzunF0537UrlcPZsnLrMmfY92KlWh+aystsJf3VQN0zy0P/wT+UxJjpzPmGv5MoU6cOKEFiUeOvBT+vKiUvwNqAOwMzBPnwX6dNxNmTPsK8ceOoLIIv1QA0pMu4HzcaRQSExSigZitYjrJ0Z6ZhjQhDi44VF4fuFNEoUL5sXfzRlSrWgkF80UhXEbOYCGySBlt+YSsiBCST0bwCDHJQkVQWcfBIWJ2iYrPjfliJE967zExDVnvIWJW8UEDOzuXHfCeYXox/zS7eCSZcZKeZjK1Erqx/nWJ/qDuWQesF2pCNMc4Mf/1119rzY1tSS2M5hcX99YRU+jIqRM4Hn8a85YuQqXqVbFp21aUiy2n9xjjNtUkLpLt4sWLNcG+//77WhuiZsYnizSLqZFxKQvLz3MSGx8A8MEFCYqkRRIjIVGjomlJ2WIeec401qxZo5dwMF4+wKDJyrblk+Mtm7fiphYtJMwe3Ne1C0JCzPBKGYNkUIgSAipTKVY0Kqt++yF/6bKwBJvxxYgxWD5nLu66r4vUc35UrVIdu7bsQFZ2FpJTUlCydEWcEyI/IGScfTEDqRnZOHHoGKIsIdi5YRuadroHoVExetFvicoV9G4crPtCZUuhUsMGKCWkGVGsCIqVLSOyYEUotwSqGIuCJYtrsqOmFpm/IIpL3qIKFMRrLwzF4jWr0OfxpxFZvChCI6JRSAgrolBBcHukyIIiL4WLIiq/EFnZctLQnKe1ooD4DQuLRKYtG2eSLyJd8l+/RTO0FvOW+6X5+ORT5Jwyxf7NaQgOkIZG/k/31f90Yp8jMQtaT9icncUoHLNEd3YcA9x0kBv+cd6FnYfCadw3iMI4Xg1yx8M0jfCXx3OluNmRSACcMOZSC/rhj+6558F4ZDoE01q/aqWQlVs/lWwuHSFLhJ/EQGLhBP1BMXViYyv4V0NL+PNnz0m4IJSWkXDP7r0oJSNmvAg7P7Jx+tRJRMioXqhUaVSrXu0Xdcb1TBQi1i/zkxtGXpk35pfn1LYMQTNAd4L+DP+/B8N/btCNDwKo9XB5hrHbLOuE6bHejXrauX0HznFHVrcH+aRcaelpmuyKli6JKrVrXorP+LGDGO3GnxEXtUTeM/JruBv549EIwzriU2aSGue5SFo0J3v16qX9Mp/0l7tuclYcwCvqDbe9STodh5YVKqPXAw+K2XgHLqSlYuJ7I3Eh/ixemjAGnXr3QFp8omiX2ShRqwp8Ep9QAritEZ8x6yUMklX/FjZyImnyKaDP7NYr5r/+/Cs8Ovg5na7ZI6anWfIuYTlg0dHEn8THJ4RcFsFS+/NM81PKy/LLP97x+pwSxIdjh45r7axitQpw+rivnRdz5/yAfDExWlvn08gQIUqa33yizEFu1cqVEpcMSlmZMqgV0U/Lo6R9XG4nbr3tDkz7dobesPHwwQMoWrQgnGK+sr2pCbPtaXYbD8T+KfynJMZH9kyej865iJMmASeGSVgUHI7aXFBKM4adgI1C/xQ6VgwrlvMVrGRDSDm5zolkCjBHTR4JdlQukOS6ImoTDMO4+ONkM+dKGC9JgNpIzZo1dbrcTZXuhsBzV1ZORNOUYJ7pnx2G93jOiWnmiYs6SbYc6WmWafnycr2RBWVLsyOXxI6d23W+o6Wz8sMXFA4SV9Wq1fWEMgWT4AZ88aKpxYuZUFTU+gsXzqOMjO40dfbs3623NaYAs6zUorjuiZqGQQxMg/XJp2gkEpaZdcB6Zl1R+6AfajPUmLgIl5quQQIkaJIg54x4Te2E9xiGc0qMj2EZjnVmkAgn3lmPJCHOP/F+bhLLDcZBME7jyHioXdIn77PT6r2oJKy+zonDOL/8aODyawNX8sd06ca0jbzkjtcYJLzCFmZvELy8VF4ki6Z3S7mKeGXC++j6+GNwCxkFS5Gmjx+HdwY9g+/XrcGwl17D3oP7sfPCWdzfqjW2rlyNYqIRpWakIkTacr3Ik9Vixqt9+2H2tG/QoUc3HD6wX893Pffuu3jgmcdRJjgCVQsVQ3xKomjdRZFy/iKGTf4Udz7QHffWk350eC/KFi2BY4nnESJa68Z9e7FXZP7BO+9GbJkK8ISEYv/hffjmuxl48/lnkJaUgp3Zmeh2S0sc2LwN5UuURmp6BpJ9HuxKOKOflhtlN46aFYUc/RB3+We4+6tTruUovUuk8rKwOeD1P4Wfh5b/ALkLRaEh2DnYIRo1aqSFiJPJ7JT8Eex0XKzIUYGdj52OT6Q4/8EfOytHUsbn4QSxw6EJhXGSFBk/SYmmBjs1hZIdlkTKeRqCWhErme5Ml+YHfyQ7bjXNeEkgnNRletTEGJ8RnvmmO/NOM4brpJo2aYrmkj9uzXxSzJ3UdE6Q87G+S5t4zF8diY81wpXlfhEgSJ7SaYTg2KdI0o2b3IiChQth1+5dko5Cs6bNtVZGLYIDAcmVa6xYXpaPmhivSVzMO/NGc5BlMjRGo7w0qUi+NPFYr5xsN7bF5lsDDE9ipn+OrmxDujMsR1jWCcMxbrrRtDOIQZcm53g56M64GP+AAQPwww8/6HktahCGnHA9HGFc88gf4zfO+WNcRhsY14yXbsaP4H2eU4ZI6AT98kctlgMnTVXWIck6dzwcX7ycHNfrwKhT+bUcSVC0G7/G53U5UL5iJb17Q8rF84gUE83soEZuwmfff4NjWUmYvmklXhk+HJlnE3DxRJxoZhasW7YMtevXwfCPP8JXc2aiSKnimDFtmo63gMTBJTaHPE6sOHoIllALVi1ZiInD3sHhfbuwRkzuGacOYsepo4i2O/H4fT1gdvr0ZpNuaxD6P9kPZ7MzcEvXu8WNzwv8FoLD5tHvUjZr3xYfL5yJPRdPSdz+J89E7iOnJnjl//3SXU70DbqSwIx7xtH4/ZP4T0ksNygY7CjseBQAA4a7QXLGkaDKTwEjMRnu7OTUAgxB5X2aqgQrj/6MSjQe0VMwjXhyVzK1LRIlNQieM07mLXccRifh+h1qUnIhmZROJCKdlpIqHnyiVcVccuP8FE1DmpAE4/LnT+IR3V7Gej2K0bc/BT+YP6ajJ9Ll2usSoRMhZboOpwNuL1ca+UmexGPk08izkV/jSG2T93ht1LHRqVkPJH9j4p4kSG2K5EYi5NwQOz79M+/UngmS2+69e3DyzOlLmjPB9BmvAcP9cjAPBONketTaOGc2a9Ys/URz9OjRep6K8VGj5uteX3/9NV555RUdPxfgUvsmcfI1Kk7ek4Q4Uc/6o/bNSX6mwzVe69at05P2fB2MmjrNR97j2whczU+QwIkZM2botXMkZmqk30z9Bh9N+hg7d+3C8y8O0fFbaQqKZsa3dYLl3Ov0oH+/vkIGoWjW6jb9xDE4xIpdy1fixpKxWDx7HkrGlkOtRvW4oZCWfZ9FoUixojgfF48T+w7AKWbaqhOHsGDbejHvPMgS4vSI6UchIZH6d8oQs1wkh5sgerJdCHWF4HxCIhwevrxuRhoJb/9eLD+wB83btkb1IiUxfsibCBXCNJvMsEtb9XiiHw6kp+DZt97C+lVrUMsSg6yzibrs1zp+ZoT/ABRmCiRhHC8H3Y1fbvCa2hBBzYMdjp2LWpYxMX2lzpI7nivFaYCdlILNyXBqfSRHmpyMl2nQL+PnE0P648dgT588o00eqylERmgTKpeJlXMLjh84qhcJpovqfvrEKSi3B0WLFJPwUv0SD59q+UQQ+XiapqNJhIvzESTAn7s+ocd67Sc8PAKFCxeFL9sNW0a27gA2uw179+zRHZ95o5CTWGnKHRc35tuAUVYe2QF5JHEwHAmbX+wmmZGM+NSPZWfalStXFHU5CDtEC7NL2WOrVdHkfFzMVEkRlUQriy1TTvJi1zs/cMX6JY2I+ZEjf3Tbvm071guRbBTTl+930tQlaG5yIp2aJZ8mct6R5MF3Lbm2jO9Q0sSl6UrTnRow24WDEtuJmi/LSgLiE0xO5j/++OOa4Dinyvc7qTnT37Zt2/QgxflZkjTTIYkyHtYpZYxkybVr3bt3169EcXX/zTfdpDuPR0grLDQY3Co6Xepx6NPPoUpYOKrJr0GpMri/Rw/szUjmOgW4ZMDJFCKr07gBXEIuA4RIK0UXwhMPP6z3g+vQ/i54Mmy4r1t3XDyfiLbNW+CWOg1RJTQaNSJisGOFELglDFkW0ayUU5OlS8rskLj6D3kObe/vjuZ1aqOWaNntb74NJStXw0c/zkK4DJytatVB5aj8uLH2DQiOicSAZ5+GzWpGhsWEsOgYLJ0+G5ViCqNyoaJ488XX0OGRPogq7h+crnX8p3Ni1KQICg1JiGAnovAQdOM1BZSgdkDhohtBd2afIyw7BTujsVCS7kanZRgDjEOPmjkaH0dwj2hi9MNzozoYN6+53IBxkxjph0LOa3Z4+uW52+Nfv8MnVMojgi2jp1lG3CCfEJ7ZhDTlgCWNI6QHpnxhIs+RMgLygyI07bgaPUQ6Ad+Lc8HnccARGYQQSxQsPgs3otJExi1uPG4Si3CIzwGXjJr80jXyFdcfjOXTzMiISIRS0xNPzBtLwnf5WD7u105SMrRUdnijjG6XW8xVj3TGMDYAXGLiciU23wUMl3LS5HTlxMF43fLPJSZJsGgNFqeUPDRKKlk6k9OObCF/bp+TTzQ2zmeR4Pmwgk/SnJJ2iKSbKSbvwX37Uax4MZSPraDrmyR++MgRrX1RHqhNMSzbieY6NUcuv2D+WfckWmqFbBPOObLdOW3A9uXTSA5CdOP8JWHIUG4wLrYv5YEkTfPfMIlZTkMOfw9G5/EPLrr6tBtr3yNakt1hw9JlS9GhXXvJg9ykbGrf0pbUn9hOOozIuUdhx/r16HzrzejZvRvqtroZbmmf1DPxGP3Gu/j8p3loesftYlaa9ZZIbgnFff45Oe+SuPX0nNQjNX0OKJQbD7e/kXtzZszEnTIw8EMknFeknr9frAxqlffd100PMP6cy1/dv/zzWZeD+TX63zUDydQ1CyEIJZ1MnxtHA5dfG6A7w0nHvaKf34vTQG53nl/uL3fc+q/epcWlRtzbQfUJDVf3lSylepUtq9oHm1WXwgXVxdNH1MrvZ6qelaurHYsWKa9D8uCSH7c9tnO7GKah1BdDX1d9mzRVMspKGjZxFwPE5d9O2On1KLvXp46sWKW6WSLV6rFj1K6fflBC4MruZAifkiiVQ/Lm8LiV1y31IPG67S7ldsi13PTYJD3xw219hOB1ObwSt0vyznASRNkkPadkxin1xB1tbA6XcjKfEjA1IV59N2y4cmakKps7Wy2dNVPdGVtdnd6xhzv9KLdL0hP/3LqH29l4JL/ZUoZMid8tefE6uYWOUkdPn1YrNqxTiakpkqZP7T94QIkmpDZt2qSEkNTFixdVenq6rmNuW7R+/Xp9LhqVPhfyUUJiau3atfpcBkN9LlqjEhNRiVmr3RMSEtSGDRsutVVu0I3lJ3788Uclpqc+l0FKhxEC1edChjpe1hfj5LVogP66Yx2JO/OaZcvWW/S4pJ3SMzLV2bPnld3hVBfOJ6nHHu2n40qUcBkSr0/qQrRYqR9p02y7jsvucqpsl0OlJKcom9Sv4rY62dkqIylZnTt1Si7tyuF2SVklngsXVWpyqg4nA44SAlZn4uJV/Lmz6uNPPhZ5cCqH06GyHQ6VfC5ReaSN09PSlUPS27x9m3r5lVdUpshNluQlTdx1HJlZKjklWWWLOxspU+4xfyw7y2zUF+vgWsOvh6drCBw9Dda/nP1/azSgO8NxdL2Sn9+L00Bud55f7i933Pova1HMRmuYmGOF8mN63FF8cfQIvj20H8FJyTi4dAMyRDtw+uxQUaHIPLoP/evdgPZRhdFNNI/3e8pIaMvERdtFmEQLyjpzAZ1LV8O8N97BI2Ur4oHwaAyqVQtxC+fjlS73IBR2TBsxEa88NRRWZybmvP0iusUURBdzIQwsXwtHFi2ELeUiHoqtiG0jx2HoXe3w0wfj0adcWSx/620MuuEGPJAvBl926YpBzZviTmsoHs5fBI744/AmncPQG2/C/fkLoUdEQYxo3xHBomGN6dkXfSvWwNJXXkLv4hXxYL0WCDp7AUHpqaIJ+JC5cy8eE5Ola1Q+dBSNcPhDvWCWcEcWLsDT9euidXgY7i1UELPefAuxYqKHWkJw+MJp+EQFqF6lGhrkPMgRmdSaFVfES6fR7UV31jfv8Ug3/njNtiB4Tq2YfqlNUevkWwecz6Pb5WA8DMswd911F+6++24978UX7amR8QVwzrdR6zPm2LhFEufiaK5zmyCuU3v7/9j7CsAqrvzrE3kvTkKCu7u7tlAqQKFGC0VapK7UqVChSoW6u1EBiru7u7sHgoV48nS+c24yNMu2u93dFsr/mxOGmXfnupz7+12bF180wxkL5s3HM0OHYsgjj+L4Me2bLYn9+/Yim+WqNCoOiunjjzwCfWdSp71mZ2XjgYceMFLjhrXr8NpLr2Av3cxbtBTP8Hkw1eY8qp8lWUf2HdhvPqX33HPPoHiJJEpSQTMBsnJV/thg+XJlsX/PXmRRKp89cyY+/OBDhDONv0waj59+/hHPDXsOx5OPIJbStqThWKZr2pQp9O9ZjB4zGmPHj0Ni0US88+67ZuHxp/rYyrr1Jq90SotUc+WZXe//Tvhbk9iFA6kEGmD1w3fiON669U58eNvduLvdJchyhSK+fBmEpqYhOvkoIlNTMahpE3Tu1xO/5BzBz8m7sG/7Vjxy0eWIPXYa7uPHUCQ0iNiTp2BRJf08eQc6DL4Fh1iJPK5YDP7wI+Sy8X2yaxsmkiS/HvYKZr/+LsYePYJf/McxfOI3ePyqq3Bi4yrkHDqAnyaOxWuTx+Gy/r1ZwU/gFP1+Z+0iXPbA3Zio869mT8NHm+YiKicLa2fPhTshGm+M/wGjTu7EN4umYtfc2Vg6ZyruH/kxXp0yHpn+AD5YtghfrV6I1NQURJ46ijwS3z0XtUP/pwbjh+zjGJ2dizuff5EqTxhm//gjTm/eiqu6Xomfd23BtY89StUzCq2aNkONiKLYvHwVKIHhJNVDLaeRCiiVUgtQNV6lIQHNpGrSQCq9SEWEIBLTb5GQnrUkRW61/EMzwlpiotlTSg6/2/AMsTAvdT6bCEs7ATTupQF/kaBIVHY0Y6txOpnJL81ka3mPlttoSERLd1q3am1UW5nt2rnLuNWEhAhRBCvVVPG046Jnmem3SFfpEjROJ/81Pie/NJ6nOPz0009GvdbQie5SmRWe0qywZE9DBAMHDjzjt9KmOCt8Qf7oEpSfeq9Li5g1LihITZefth/2EIR+yx/d/3ZgxBz8rzDais8aduO11oCEYpbXl2p5qG5RObGead7EerhpS2vyM89YNyZEWOunTrQGhLmt6SNepwpHhS0z23q4dk3rwYZNrE96XW89WqmiZR09YPULj7Emv/iy9F9rzEMPWDeGhFrbZs6xlo8cafUJC6dOS7fUht4aMNAaEBtrWbk5VgbVkYPz5lh9QsOtfQynF4t3cNPW0n+tnJPJVm9XiDX+2eekT1ojn3vKGoBwK5iTQXVwmTUw1G3N//I9q2fp4tbQRnWt1ENbLOtkitWZdXflLyON+rN59gLrurBQ69SO3VQ1cq1xrz1vdWEb2T9vttUnugjT9BpVzVNWgCrPl0OGWkuobh7dscXyUiX0pRy1vr95oNUlPp5xVd6cW+iE1zydPku1SOp0HtXjfGUyHzqNNYeqoYfqr9/nsaZMnmy99/4HRq3Ok+pN1UqqlNRHqZokA6rOVOJ5z2UZenOpZmlYgZ7KL4WlIQCdAOv15Fo5QQ9f0w7VxmCQ6jvDkHpmVHvak//6Lb+lHissW3WTuQ2FZ6u2whtvvGEtWLDAmAuDBw82KqBUXUF3XVJnbTvy7+xLyKP6Kchv2dWld4Wf7cv2/+8ARxL7E6AZb42ili9TDUWKl8TAxq1wb50meKhdW1TvdDFeXT4bURUqIqpsdbhKlcBb+7Zg6k+/4IHSlXF/46Yo1/FivLlsAXIrV4a/SlV4LTdcNWvAKlUcrOqIKF8F8Y2bm2/+hVDiCFaoar79lx1m4YGPPkVPqgq9a9fArVXr48X7H8ari2aiZMuWcNWqjciq5eBDHnXgUMRWr4vQ4knQJ40iqWrFtG4CaIo+Kg4JF12MIkXLoz/92nriNB5qdTVe6DUINz/4GEY88zIigz5UbVwLVdu0w33dr8K7Dz+OsiUrIr5CNYQnlsI3+3dhxbKVuLV5C9xavxZKlSyC1ld3RPK6jXjhyuvQt1kbzFy/Du9MnAIrVF8p0uByvoRwTsD0u0PC8MHQZzH8jjuQumOLkZwFbbwO8+Vh2eif8NqdVNFmzUTXKy/HvffcTjfMH0pL+pPUIulEEpAZmKdauGHBQrz1wGM4vH4DPn7xFUz8biRCfZRYgnRHqUVpNB+0DQaAXD/effpFbF282kySmA/O0m996Fgz1VrorEkU+S8JTVKQYEtBWqOopSZa06YZZ80aa0+nZtC1cFyztZLEtE5SG+ylBmuJkCRSLU2RRKnJEW3V0npCQe9+/vlnoy5q9lYSsJaczJs3z6j1mhmWtKt1c1orJ5Vby09kX3GQSq27wpT0K/ckvDMS37mAc57YnwgdUmg+ecYsdXtCYMVYGPPGWyQciuxJxbFlx0Y0aN8Wl1zRnapiGLLUiFjY+rKMji7JcZFc2ABy6F7H9ESEkx2t/FM1NbHlDqhR6CxQH8L0XW39Zj330cxFkvGHushJXrPoMIJ+alV5OG2qOsmOlmSqYbEPN/7pS80ejeppTxxv4Yy8JyS/YUeyzVlstAE2rFM792Hv9p1o3a0TKwz7PRJoHsNV45YbfVwkywVE+/g7TLO+jDNDU8jmE3NM4+jvv0eNalVRuUo1JFJ9cdNvQWqNGq1UGjUGjQ9p+YSeNdOoWUk1Ws0ySnWTudalyZ0W2WphslQsqXuyr7wX0agBV6Q/Outq/8EDKCbSprr18ZNPIUhVPYdh3/fqcEQWS2RCfdi8YAEW/TwWIb4Aml1zJZp364zNK1dhz9bdyMjOQqMmTVCnZTPoYz3px09g3Hc/mBwtH18E21evRKdbbsaGNRtQtmpFdLjiCvjSczBl3DgcPXQEFRjfLr1vgBXtwsi3PkH7bpfhyP69QIYX9Vu0wHiq6f7MDFx7663sBIvDys7B7KmTzakdNWvVQePWrREZF4tX33gdzRo1xfSp09DrxhvNguefqK6L8LRsRJvTpQpqBl1LS6ZMYYfB/NClnRPaTaLjvTX7q1OJpTbrNA/lo9RRLWuRW41H6gQS+aeTRjSDq+VLWp6i8UCtRRRpSW3XUUs6SFIEr61bOg7pRsZNYcrsXMAhsT8RysoAK1Qo7yFs6NPHjELmwUO44ZHBSDuZBU9mGokJ2L91J5IPH0KVOrUxe9JU9GZFGfPeR6jf+WKcWrsdzTq1w7YDe+D2hSKxfAWsW7YCfR57CP5IN7wnj+PTl1/C1b17YwcrXlKJ0ogpkoi1SxejbcOmWL5pLbr0vB7j3vsCzS/vhOQD+5GXkY0iJIP9rID1LmsF/8l0s6yiRMWyWL1kOZq3uQizJk/B9f36YeXS5ahXvx7Gjh6NGwcOoHS1DPUa1MP2nbvQhlLWlK+/Q/suV2DqtMm44+H7MPrdLxCWGIfaNati9/rNuOG5oQh62bxd+VKEoCUoI78faRqGGsJMSjqSGiRZ6Mx/jWfp7C6RlzZpa4xK69O0uPS1114zuw1kV4SlBqLenyqPITwRmAhQJCdJ4FYSgY6p1iJXLZt46MGHcHGHDuxcLPS9/hp88tww1K1SA5u37zK7IAaPeBGe3ByMeOBxSjWdMXfGVHS45hqs2bgeEV4/runTDyHscGb/+AuSj6egfvMmmD9zOu599CkUqVEZO+cuxCKmrcNdt2LGVz+gZqNayAoL4sjKrej3zGOITUxiuWdj1cIlaNKxDb549AVceeuNWLN0EVL2HMIAkk+xquXxPiWssIho9L5pED5+6SUMGHwvohPjsW/NZtaRGbj2/ltRoS4laZKy1t5JapMkN3fOHLPbQ+Nk2lusNXMiNdVF3Qtj5MiRRgLTQZWCOhdJYiI3jafpt44z0hif3IvQ1MHIXNKg/LMlLD2LxMqVK2ekNp1MoncyPzvcvxrOoYh/NliAlhVgj82+ITcPW1evQfNLOpkFsNsWL8PS6bOQzcZYkwRWjNJDkxbN4Ap3mT2QPe69HQe2bYMvNIiNO7ahRau2SCxTGtVr1UdMYlH4w8NwZOt2WDqWpWEjlKtWA0mly6J8lYqUBlZgx5Yt6HnvLQj4vNi7exc63XQjSlesgBVsaNrU27BTWzRgzz/nh/Fmq1JImWJo0oDqbL3qqN+yMZbPn8se9xCu6NMDLdo2x1r21Mn0p1aVKsjNSMP+XTtRrnZl1L+yPTL3H4Yriw3n6CF0H9gPscWKYu/mbah1cXs2rvzZ2xB9X5F3fTQjISGePXq6UWc0CN6wUUO0bNHSrFMSGekIHDUaDYTraG+tDdPsoghKA/4a5NZdvzWgr8F/NV41Pqk7Ij/Z124FLWSV+qN1ZNrqdYgSTQ3md9nSpbBm9mzEJCSi7+OPYOXcWcjLyuR9ESqUr4yLb7gBC2bORq3q1XB47wFEMN7127ZASGwEqjdugJYXtcO8CVORm52LjiS6sOhonKLEt48qV7XmzbBzPTuVCqWRlZ2B3MOn0P5aStzREYikvSrlK8IdGYVVk2eiGv06fOggUk9moH33bgiLjcE6klF0SDiq16iG1WtWov2VVyI0JhpJlSug1WUdkUhpLpxpFXGFiMCUv6xumi2V1KmFwhqU1wTBt99+ayZL9CzJVQuEdZc6KAlN5KNTeEV4yn8tGFbeqROQO23H0xHkykP5r8kSudXOB3UuUl9VjnKrheByp3JTfkvSkwQmwtQ2wHMBRxL7K8Ac1Yp7KX+5VD3Wzl+EbKosLZo1QTIrUL3WzTFnyjSkHkxBiw7tUaZSZSxetBgdu3TFhlVrKDXFoGylipg9ZhIyPXnoQImqJCUNffg0NODHthVLsZ4VLJrSVbdrrsXCWXNwMd2GRkVgyi+/oGHlqlg4ehIqUKLShyMuuroLNm3djFLly6Fo2VIIyfNizo9jSXZ+tFQDKVEMW1auxsE9e9G4ZUuUrlwJG5euRAoraq1mjRBdhCpd8lE0aNUc6xYuxVE28DpUKSo1rIN5c+ejSZtW0LcHd23cgiZt28AKl5TADGBD03ihBl6lLpuqZte2M531mQf25AFYGqMjWdvGaqzq4bV4NKiOgQil+iuPpBrLxFjVf/rBMILsRPJD5f/GDlVe+q0Pvr719POoWrM6riLxZiUfx3vPPY8wdwSGvPe6KbRn77ofV1zVDVXr1MKnb72JCKqMReMSkHLqBFqxHC67sjNGDH0BntQ0c+hgtEsfDclCz9sGYsyPI80prj169sKcXyZg9fKVZrggJMKNNizniy67DC8+PAQ39O9LSWwZdu7Zg4deGYai8UXxybBX4KdKfu8zT+KH9z/Cvq17UCKpGE4fOwmvKwyPvvmK+YJ3GNOoMTSj//M5OyfbqIeC8koSqu7Ka5GJ/SxVXKqmnkX6utQBaPZXduxZR9udVHN79lTvJOnJviQzdTZ69vt1YGN+mLIjvzTTaktkdvh/NRwS+wtwpmER+hKM/lic/F8Nko1JA7nmWTbY6DSQxnapsSVJLdqDp+1CFi2Ys5n42hyp4mPjNOfiq4mGGBVJCOezoO1L/oAXuSdPYcKYMbj57vtUwqZS+a2gUZ/ARqdjWMJpprBkZJq52gTjFhZacLSNPZzB9+r55d7F58fvHoyt+3Yjk2rcTEpualShJIGW9RoYtXD6/Hn0i7FjI7ns4o6YRWku6C/Y7sS4KBxzxJDizssiy61ZsRL1KZlN/GUMrriyK2LNCR60p/E3Pij/Qhivrq3bo//NN5sxm8kzpuHRp55Cl+5dTWbnp0PjkkFs2biJUo8bVapVZXaFIjRc258CyKQEbMbYTp3ER59/joy0NNSpWBWD7rmT6uGDeO/1N5l+ZUQovv72G1x+aSeULVMeFhurwpAUFGScRdCWPwTH0k+gONVFxZA5lk+Y2lDNMtKuBZOPjJP5VCwjp90TklI1zqmy9TC/9c0ElYMkd1G1/ilfVD8OscNbtXotul17NdKpGifExWLYk09j+PDh9O/X453UhG3ysZuzwhYJ2c+CTVRnQ2RUmPBs4rH91zv5cbZ72TVppH3bje2H/Xwu4KiTfwF+LToWMAtU7ULFr0uD4aquKvzFa5Zhy9ZN2LNnN7Zt3YbkA0dwgKpBenomjlAKWrViNTKpBqQkH8HSxUvMNqCVFOtrVKmK5cuWYtHc2cjOyMCevXvw/bc/oFKFyli7ci2i2FBT2UOvWrceW3fsRFp6hpH0Ikhg2zZuNm4iqNpMnzUb+w9QbWLvuWH9JmzeshU//DQKScWKY+XqdWywIVhOCW3n9t2oVLGy2aP5zVdfmgWUTRo3w3XdrsblnS7FI7fcCj8JoagrAm1bt8Jnb7+ND98cYb443uv669CnWzeMHz3KqCX333o7KpQqSxU6HB+++ga++PQTZFOla1KvPqZNnAA3G8qsqVOxYdkKDO7bH6mHk+GhVFC5VnWMG/0zhjz9BEa89YbZ+Hwi5YjZStOpUWMc3bELC6bOQCDXY8YkZzAdJYqXwK039MLk739Cyv5kLFuyDG0vuhivvPYqXnr+RXTs1AnFS5bGjz+OwvETqShRrCS++vQrqnS1sGbDJrovjXdHvI1q1Wvhw48+wWrmSQjZfe+e/M/Pff3FV6hSqQqKUj3VgP/nn3yGNWvW4RSlp7HjxiE+PgFTp07DGKph5StWwpQpU42EM2rUWHgpBf/4w0/wefxUA09gB8vp1IlTmDxpMpKZ5mnTZ5j9sV5KPUGPF7PptmrVaiS11VRXs81so1Q4LbTVcdqSxrSWTGOOUiPtmU2hMMn8FkROhUnIhsxt4vot9zKz3dqXbW4/nws4kth5gHo4FfJJSkwnT54w4z+CZqPKlSlrjupRLyoxXWNAqigatNV4jyqrJB5VXg1qa1FkRmaGabCqbjriuRLt7du3H1WrV8Ue2pMfmuErU7YsomJjcDLlGMqXK4+1a9aiao1qZqavXPnyOMrwkyRZMG4HDx5CFfoTHRNtNnMXT0ok8VASoTQRyPEiNCIcodoPqTPbw/UZE0lDlCWYNklDrnCqGz4PpY+AObRRZJ6XRzWEhAl28JIapaKEMZ1qcB6GIUnHHRGZL8mR+eXWzzyIZpqlDqpTMCeUmiprQkQuG7ROtZVUFVukiJECjIRAwg8PdZn4tm/dDk8PfQ5vs7FPnzcHr781AmWoWmtM7dOPPsaggYPwwUcf4JWXX8F7776LfjfdhInjJ6BVm9YYNWY0nn36aXz++Rem3ETEIiKpTZqJ00GK9hFMOrFWH1fRWJKWK2ijuj7Aqxk9fSdz7ty5ZgxJ7zRZoQkKuVVZamJCA+ra8K4ZQS1lsDeyN23ezBBU185dzAJaEZXUQ5W94iJC0zdKNY6l8DVT+/8THBL7m0HFIRKx72ynbNT5RWSb22B/V/AUwOypU1iYIahKFWovG8VpNmrNBh4neYkIUtnLz547B6+++SbmUDqYM20GOnW+HGUqlMc3I78zs4THUlIMiaWmnsL4sePQs2cvM2O4eNFCVKtWHScoMXS8/HLEJMYbtdCMe5E6zdZjRYvxtGMk9c4YKg28s08vIBimocCSuRe2x5tUR22XMXZ5FzHLii6prhpjkx2lnpZ4z4+BMTe/+aB40PMwPkp9l9eSoOw8LawC5fuQb9+OvM4yW7VmNZ5+aigiIyIKxTMfcidCU+eiu9Qt29xGYfUrP93Mg0L27bjoHP/SZUoblVKkfsstt5jOS2NOtjs7rna8ZWajcBj2O93/f4KjTv7NYFfAMxWRNz0XNj/zW0bGmA0gMw9Vq1RjYwijelMM43+ZQNUqF4vnL0BmajqlgX1Uk2qicpUaGEcpo1ad+lizei2qVK2OrZu3o2iRolixbBWKxCXgaHIKLru8CyWzYySCcCxbugIR7ig0adkCJ6neFi9VyoSjSzRjomGiY0fo1zjaf0K+maSwgotm+c/5ZKXn/IWl+XZlZp71jpce8p9t+7zLPg1//V3wXhYJLSLNP/LZ/DDu7XgV/DvzbJODlhxc0rFj/phSgV07PYKJG8mj8N1+Z8P+bftpk43OPNM7kZlmBSXRaZxOB0lKIpa5thTpaCBJz5oV1KysiM8etyoc3u/d/3+CI4n9H4HGWMKMuqeZp6A5yyvEz55bM30sYU0UqKFqASxblDHTZEEwoOKXuFfw29jTUD/dFtjzU6VRg9YpoG63VLT8o8PNS3nq4A9DUp6WOeijxCIcqY5aMa9Tg6tXr25W3ms5idTU6dOnG0LTBnWdMGxLfA7+EQ6J/R/Bbxbjb/XK/2Nx///Y0/9ZUBnZlwjJHK7YoYORtGxVUdBddmSmu6Q4W+Jz8M9wSMyBAwcXNAoGCxw4cODgwoRDYg4cOLig4ZCYAwcOLmg4JObAgYMLGg6JOXDg4IKGQ2IOHDi4oOGQmAMHDi5oOCTmwIGDCxoOiTlw4OCChkNiDhw4uKDhkJgDBw4uaDgk5sCBgwsaDok5cODggoZDYg4cOLig4ZCYAwcOLmg454k5cODggoYjiTlw4OCChkNiDhw4uKDhkJgDBw4uaDgk5sCBgwsaDok5cODggoZDYg4cOLig4ZCYAwcOLmg4JObAgYMLGg6JOXDg4IKGQ2IOHDi4oOGQ2HnG7+36CgaDBU+/Qnb/zF1if/WOs8zMTAwfPhwZGRn/FNafHfa/8u+vTqeD8wuHxM4xAoEAHnzwQdx///3Ys2dPgek/IzQ0FO+//z7uvPNOzJ0715ipMYoYevTogR07dhiz/xQ33XQTBgwYYOIREhJSYPrXYN++fXjiiSdw4MAB8zs9Pd2k66GHHjJh/5nkUjgttr/KJ5fL9Zen08F5BgvcwTkEG7ZamBUREWFVq1atwPSfsW7dOmOPjd5q3759gallHT582JhPmDChwOSPY/LkycatrmnTphWY/iMoAZ65bBR+LozC9s52I2zcuNGEtWnTJvM7NTXViouLs4YMGWJ+/56/hfFbdgqHKfz0009W586dzXNh+71797aKFy9e8Ov3UdiNngv7X/j59/BH7Dj46+BIYucJbMjYvXv370pjet+oUSOUKFHif5YkWM7mPnToUNSqVQtFixbFyy+/bMwKw7an8OwwbbOzUdhu4fu/QkJCglEtpWLKfWE3+m37aT+TFM78tu+Fn21s3rwZ06dPN/Ztcz3/8MMPOH78+D/YFQr7cfa7wun+I2kqDNk/2z8Hfz0cEjvHsCv5pZdealSd5557zvwujLy8PMycORPPPvssfD5fgel/DzUuqY/r16/H66+/jltuuQWLFi1CdnZ2gY18eL1eo/7pnpycjNtuuw2UZrB06dICG/lQ/J588knjr1TGQYMGoW/fvli5cmWBjd+G7A8bNgyUzP6hwetOacqouffddx8OHTpk3utSXL7//nsTD4Xz448/GnNB93feeedM/JS21157DSkpKead1PAXX3zxjH0blHJNHvTr1w+ffPKJSY8NxUVpevrpp83vJUuW4IYbbsDzzz9vCPhsiEDvueceY2fMmDH/FJaDcwAWmoNzCFudXL58uXXHHXeYZxLVP6gkUreioqLM76SkJOuiiy4yz8J/q06+/fbbxp1A6c88jxw50vy2wcZvzNlgzb158+ZWyZIlzfO7775r7Ch+dhpGjBhh7q1atbIoMZrnzz//3NgTzlYnPR6PUY9feOEF81sgSVmlSpWywsPDrdatW1u1a9c2bpQ/ehcWFmbed+vWzeSD3rVo0aLAtWU1aNDA5BHJw6pRo4ZR0UnQ5t3NN99s1HbBzt+bbrrJ+KFw2rVrZ8XGxpowtmzZcsYOJThj5/rrr7ciIyOtli1bmvjJXlZWlrEju1988YWxd/XVV1skRKtIkSLWggULzHsH5w4OiZ1j2ARA6cHatWuXef7uu+9Mo7AbESU066677jLPfxaJUY202rRpcyaM8uXLm6swbBITgVISKzC1LKq1xtyOo52GmJgY69ixYwW2LEMgavSU+szvP0JilGCMHaXLxrJlyyyq2saf+fPnF5jmwybOtLS0M2mhNGvMzsbZJDZjxgxjrzB5K07K43LlyhWY/EpiIjp1MMLRo0eN2UMPPWR+y79ixYpZPXr0ML8Fmdn2HZw7OOrkeQQbPSpXroxHHnnEqCG6Ro8ebVTIV199tcDW/w6phtu3b8dLL710Rt1hAzdq26lTp4wKVRgaSypTpkzBL5xReTWGV1hdIpGaMTsbb731llHN/pOZ02nTpoEkjbJlyxaYAJTsULVqVROW3hUGJTJzP3ny5Jm4/BGVW3Y1JkjCQp8+fUyadbndbqNCk0RNXhTGmjVrQAnMPFMaNDOr27ZtM7/ln9I+b948M+tqm1FaM88Ozh0cEjvPeOqpp0BpxjQiQWMxNWvWRFxcnPn9Z+Crr74yd0oWSE1NNdfAgQONGSWbM2RgQ2N1hVG9enVz11hSYRS2J0IQ8QhHjhwx9z8Cqmdo0qRJwa9/hpaUaJJDExIioMaNGxtzv99v7v8J9u/fD0pP5llpttPdsGFDc1e+FMbZ+UIJ1cTHhsbcNGanCQuqwmYs7Ww3Dv56OCR2nmBLPxpgVu+tdWNqZJJivvjii3+Sjv4Ifs+NBrcFSRMiAl2SAgWF9a8gP21JhyqXuduwG6zs6NkmFjXq/wS5ubkFT/8IEZyknfHjxxspb/Hixfjll18K3v7nUByp8hX8+jW/7PBFUr8F257c22mWP4qbSE1xEnFXqVIFs2fPNu8dnDs4JHaeYDcGoXPnzpg6daqZjZR527Zt/+H9b+H3CKswZEdLODwej5n9k7pkX1LHpCZqCcLZ6t/Ro0cLnvLjqZlSoWnTpuZuQ2qqYMd14sSJ5l6+fHlz/yOQZGQ3fMW3cLo0E6m4b9iwAV26dDHSmE2+hWGrfGe7PxtS3W0psbA9qbSCyP23YKevsP9SLW3z6667zizo1dIVqewOzi0cEvsbQMsE1Fi//fbb31y/9VuQBFCYlNLS0v6J+PTbJsZevXohMTHxHy6tnBfODlNLKyZNmmSeRVQiu0qVKiEiIsKY2dDYktZnCVKHZU/qXuFxsn8HSaIiWi2jEEFIPZNU+vPPP5+RjHbt2mXukgi11OJsKG6C1Dnbj7Mh8zfffNMsK7njjjvOkJGWUHz00Ue4++67f1cS+y1oycobb7xxRkqVNKcy/C2SdfAXg4Xp4Byi8OxkYWimT+Za1a5ZLl0CycbMKgoyoyRh7J19aXr/t0ACszp16lTw659RvXp1M4Mnv+3ZSS3x0HIC2+/4+HgTrh0nOw0kSGNPM476rdXxlOyMPc0sUoIy5rrLTDOB+j1s2DDz274oeRpzxVV3reqnam38oPRkzEiM5q646b5161bjVjh9+rTldruNua5Ro0YZc5KsMS+MoUOHnrFnh0dJ6syMqvwkoRrznJwcY2ZD+aRlGYLsq8zkh2YpZV9LQUiS5r2Dcwfnu5PnGGwk2LJlixlkL6wGsSGaS4Pj+i3pSZCUQoL6hwFpST1nF5sG2TXmZcP2Y+PGjWashg3ujJ+C/V4S3MGDB1G/fn2jWsqPyZMn45JLLsGsWbPMBEP79u3NuJ3tRqqTVDMtmJWKKWlMkl3hmUTZ0xgZyQZ16tQx7mWm3xUrVkR0dLT5bfspiW/VqlVGFZWftrmgRbrKBxIISpYsafJPqqVUOhuaFV2+fLnJB9mTe+Wn0iS7+q1LbrRoVfHQotjmzZubmdHC7yVVaSa2Xr16xm87Hhqz1GymZm5t+5rskASoMGRfZrZ9B+cGDoldADhXDUOzpCIxqZJXXnnlb4apuNgktmDBAkNw57rROkThoDCcMbELAOeqwf6R/kxxkTR5PuEQmIPCcEjMwRnEx8fj1ltvNWrRvyIKqVO33347atSoUWDiwMH5g6NOOnDg4IKGI4k5cODggoZDYg4cOLig4ZCYAwcOLmg4JObAgYMLGg6JOXDg4IKGQ2IOHDi4oOGQmAMHDi5oOCTmwIGDCxoOiTlw4OCChkNiDhw4uKDhkJgDBw4uaDgk5sCBgwsaDok5cODggoZDYg4cOLig4ZCYAwcOLmg4JObAgYMLGg6JOXDg4IKGQ2IOHDi4oOGQmAMHDi5oOCTmwIGDCxoOiTlw4OCChkNiDhw4uKDhkJgDBw4uaDgk5sCBgwsaDok5cODggoZDYg4cOLig4ZCYAwcOLmg4JObAgYMLGg6JOXDg4IKGQ2IOHDi4oOGQmAMHDi5oOCTmwIGDCxoOiTlw4OCChkNiDhw4uKDhkJgDBw4uaDgk5sCBgwsaDok5cODggoZDYg4cOLig4ZCYAwcOLmg4JObAgYMLGg6JOXDg4IKGQ2IOHDi4oOGQmAMHDi5oOCTmwIGDCxoOiTlw4OCChkNiDhw4uKDhkJgDBw4uaDgk5sCBgwsaDok5cODggoZDYn8xgsGguVuWdeY6G7bZ2e/k9mz3gswK27Xtne3+P4Udxm+F6cDB3xUOif3FCA0NRU5ODk6ePAmv1/tPpJCdnY2jR4/C4/EgJCSkwDQfNqFs27YNhw8fNu9lprv8Enbu3Iljx46ZcGzy+W8RCATMXeFt377dxG3z5s3G/H/124GDvwoOiZ0DpKWlITU1FSkpKYZsbIiQREDp6enw+Xy/KfXY9m0SOXjwIDIzMxEREWHsx8TEmOc/g2TCw8Ph9/vPEKUQHx9vns8mWAcO/i5wSOwcwO12G2lGEpktQQl5eXnIysoyz7YkZV+yb0teusLCwgzRSTrSpWfZK126NIoUKXLGD9nVO7nXs0hJ4Qi2X3YYNmwzuZMfiq/uIshy5cr9A5HKP9ut7Z8DB+cTIayETi38iyFV8vjx44YAypQpg6SkJENQR44cMRKanitVqmRURr3TJeLZu3cvqlevjj179hhCkZmKS/5IaipWrJhxLxLTO5Gb7ElS03uRkUhSzyI7SVUKQ++F6OhoE6783L9/P3Jzc89IXLab5ORkE4fTp0+bdIjoBJGbI6U5+DvAkcTOEUQKCQkJOHXqlGn0Ig6pmSIiPdtkICnHfq9LUpAtlVWrVs08i+RELEWLFjWkYtuVnaioKFStWtWYi9Dq1q1rzEVmUmd1l9tatWqZcTiRq8hJJFilShXUqFHDxNdWK+1LJCb/ateubcKVGqy46p0DB+cTDomdI4hIRD5SJ0UYUi0FkZitBtqXIDO5EZlIlbTJTc+CnnXZz7YfCkPQb0lKhe3bYUoClOQlv2UmMhXJRkZGGvtyq9+CHY4ItHjx4mfG7+z4yK4DB+cTTg08RxDBSH1zuVyGOKTSSWoSadjEVRg2oYkkzh6Dsu2LRITCZrrLvPDdhn4rfElUsbGxKFmypFFFbTKy/RMK+ylzm/hEeL+O6/1zvB04ONdwSOwcQGQgshIZSDrSOJYkGntMySYc265Iyx570u/C0o7s2b+lWhaWtOy7TUg2CQnyU+YiIElrIjCRqgjNlrpk33Zjq7Byp7G2jIwMow5LVVW8w8MlHf6qcgasYP6FIP9oRj9012XM6Y/92x8M5P+WOz7LfbBgIoKGZ/z8Vxf/g5/+yg/jj37TLzpnCPlpEM7Yd/B/Fg6J/YUoLEHpWXcRgdRJkYQ9q1iYcEQWGnzXgLogkrIJyCYvSUMa9BcZyh87HJt0hMIkZF92eFqmceLECSNZKTyZa1Bf41wHDhw4o8La8dIEgdyLWLWmTeN6Pp+fbrPPpC3UotrJP8aSCS4gVP5ZZJVgQCRNYi2wI44R4ejB/k0Lxo3uCvffXfwPYfTPUtoCVG3l9gxX0Zz/23lq7Dv4P4uw54iCZwf/I9RoCjcYPZsGTvKRGqcxJ91FEJJmpE7akEQkMrFJQzODsqs1YPJHUpOe5Yd+x8XFGfvyS6qh3umSP3ov6Upu9F7PsqMw5UbqrIhKY1yJiYnGT8VFRCaSlR25VTz0Tn7q0qSA4le+fPkz0l5MbBT27dqFIvTfS/eucBfJimlXXvDyU/LLPH0aUfRHFKzcSSeBhtGOzMPCmDcRrgLCodQUKmLjXSQs0qa0lc9QAu3wtyQtGWVTmj2y/yDiY+Kwb/cuFCtWIj9cxose0n0B4Tn4Pw1nicV/CGWXGoakKUkzknjU8EUStvTyZ8IOTzOJu3fvNgPsIjcbemeHadstjN8y+3MRxI9ffYUe11yLI4eOIpXSXOVqVXHg0EGUq1QRu3bsgCc3DzVr1EB4hBuZ6RkIJ7ls2rwZVSpWgjsqEumUBivXrIGFSxah+9VX4+CevSgSn4CdW7eifIUKyCR5SvoU6dKp2UVQu3pNRJK0c9MzsYMkWq9+fezeswdNWrbGwcOHUL5KJSSWLK4MMrFkLpm7g/97cNTJ/xAiBC1JkDqn8SVJNFq6oO0/IgxJXr8Hvf89nP3O/q3wCj8LCkNjava6rrPfF8Zvmf15YHp9HkXISGOpR48g41gK9m7eYqS+mRMmomnjJqDuiZmTJ2Pe9OnYtmEDPFRFiyUkIioiEvMnTcXpw0ewffVaRPpZIal2Lp07Hz989Cms7FzMmTgZJYokwE2VdNx3I7Fs9jxE+CwcP3gYa+YtQsr+AyhbqjTmTp2OZo2aYOzI75GdkY5tmzYz7YqjyuP3y+Sf8ftl5ODvCUcS+y+gfYWC1lRJrdK4kkhFg+VS3eyxq8I4O5vPJhdb7TwbcmcTlX2XFKjxLKmCClNuC9sRzvb/L4FJUhBrV61A3Vp1sGPjJhw/dgIlSpVEhYoVcPT4cRw6sB9NmjTH6ZMn2GNaCHe5UYTxzsnNwbHDybC8PsQXT6I6uAfJ7Ayu7d0Te7bvoEobj13sGKpXrc68TTOTC3GUdndt28H05+KSKy7H6VOpVIOjsWfXTlSqXBmHkpNRrUZNwO1CKK+ylSrAzzyhAs+8yScy3cPCws3dRJ/vLeq/vJk8C9PUA59DaYcmJo1GfS2Uv0G6FdkWzm89278L2z3bjlD4d+FnXaoDtvnv1QkH/wiHxP5DKLt2UepQJdO4ldRIG3on6UySmb0MQSqQ1E1JbBoUV2OUW7mTew3OS1XSrJ8gchIRalxK5rqLIEVY8lcr/jUwr8otP2VXRCa7GhPTe0GD77YKJj/+EhQ0cNPYDfIbohDKNFrGWI0ehhyubtMOTZo3Q52GjdD9hh6IjImGl2TmclGlZD7s37sH9erVhzfgR0RkBPy8K31hvPKokkbS3kGSXWRMFOKSiiIyOhoeSmsD+/XDyNGjjMoYEhUFrycXYSFhVPePo2hikiGcEOaV4hIaFooRr7+GBx96iJG0EOaOMGnQ5EBeZhZiikQjJzsPMUUTGGNNU4iItOvixBlSUZ4qnSpH+25Dv2176mw0GWLnv8pLdjXsYMPugOy7ytoej7Tfy/7Z4Tj4FQ6J/QewK5Iq56FDh0yl1MC3CEYD36ps2iKkhieCkj0RjlbCa/xMA+r2gL1mIO3V+npXp04dE4ZOkFAFlp8iPfmpRiDSk18aE9P4mMKXyqYGpfB27NhhGk7NmpRECI2fyW+RY+FG8+dCVUeXGlcIAmaWUEs8+Ntub2yEIImAhNStaROUKl0Kw158CW+SSCxXqBkTq1G1BqWwIyhdshQ2rViD1u3akGBCsXjRIsRER2K3VMZy5ZBCFfLySy/Dtl07UKdRQ+w/sA+VylfEvJmzUK16dWRKQj1yBM+99CLzOByzJk9B2bLa+xmG+bPnIPV0Gm7q3x8fvv8eXntzBKb8/CP27NuHWKqrm6jmtm3fDhGuCFSsUQvX9L8JoSxbyW+kKuzbs9eUo6BdDiKXEiVKmPVzKi9NtKhDKlWqlMlvkZF2OajspParnqjcNIaqJS56pzLWZIk6PJWd7vJHkyyqE6ofcqt6JnPVMQf/DEdW/YNQpRVEDKq0FStWNJKPKpnIRpVSFVQVVeQiorIH+0VeMpc7vZN5YdVTduy+RCQpfwSZaSZQxCd7+q33ahByo0t+ykyVXO/V88u97toeJHd/HcRU8j8/7pppDAnLl8BsemMEaI1PvEpWLGcG211RLnj8PrRo0RKVqlXFZV26IIsq+cWXdMLxk8fRuFULNG3bCiFMR916DVCmbBkz03iURBdBUnOToJqQEA+QgDp16gQP81cSbiu6qVevDuo1aoSK5ajOHjyCerXr4tsvvkT9BvXRl8S0aME8FC9RHCWLkUjSM9CsWTPUrluL5FoalStXQZerrsGYX0abvBUUdUHS2j6Gp3JWnop8RFTKY9nV8hSRj6RflYfGTdXBqCNTPdHiZpWb7Ku+qA6IDEVc9uyv7Zftr/yUHdnVkIWD34ZDYn8Qqri2yK9nkVTlypWNpCMysiUtEYkqnlRODfbLriqq3KpX1m/ZkYqpS4QjP38LNkmdDbkvjMIkpgZg4sE/EeY/+G0zyz86/w2IsGmpkH07TP1fMJqUD71jNTLv+a+Arwy96eIj3/E/SkPtu3fHU6+9hrHTZ6F09RoIjY5DaEQcFi5fhZvvvB8jfxyFfvfehyKUnqKLlcClvW5EzZYt0a5LV3Tt1QePvzQcOyiNte56JRIrVMTABx7C16NG49oBg5BUoRJCYhLQtGMn+ELDcTIzDyGRUShfpTpccQnoMeAWbNi+E/Wat0LLDpdg8tz5cBUvgSIVK6FGsxZo260bajGsbQf3oIkkwfB8cpZQmZ8ImPJWPmcVbKAXpJ6qnAIk5ahoqrnRMSYvVM6SoFTuku6SKHWJ5FXeGo+TyphUNNEsI3GpM2NuqeORfdUXEV6A7sPM+4LZ6IJ4/ArboKC8zP3/Pzjq5B+EskmXenz1kOplVaEFjVWpp5WZetkKFSqYnlUVWZA7TQbITKc/iFgkwem9SEdqSI1atYz5TqqF4SHhSCyWiGP0t2r1apQ8XCZcSQKaTFBF1+yoemtJdPJfbqVuquGoUYlkpYKZNqgi9lvIyc6iFEQJjuqd/GAESMAu0wA1bqRG5I5wIz0jE0Xi4vmeyqHFhsfGIWIyBEwPtQJfbYbBGHPSsCE2ViYzFhZiBdgQA6bxhYlE6XdWTiYiKKnovS4fJVO9T0tPYz4mwJubh+iYaMY1iKBxIgkO8Obl5q8j449AwEJEKBt00II3lPZoJUIESjXWrNxnWhWPMEqDiks4yeznb79D8WKlcEnnzswbL9+F0wYjrXjSvfJB8dHvYDA/JRrUFzErbQqXkUJGZv6iYPkvKUtxj46IZPzy4CI5icCOsCMrUbykGfjPYby1EDecBJbF/FS+xsbGsLwz+BwBT24OoqOijeTqZb67QsJw8thx5iWl70oVKSWmsQziTLnHF4mHj8QWwfAO7t9nlq6YcT4VgGKoMmC5hzK9JtuUnv8Q9EIpNTD1hTjjT6GXpq6pEjAcGevi43mFs9j1P4AK1VYd7HEOFaoqtdRFjZFIzRAZ2FKWVsDLji65kWqgZ42JqceVqpGVlcMGEo8TJ0+z8ntgsSbGkvAyM9PZAPM3iMtPqSoaR1E8RH72ejFJa7KjuEndkV177M2EzUafsvcg0k6dRMrBA5g7fRqCbHxL5s5FJUo0GjsqwXCWzJuPLes3oGqlKlg0ZzZKFE1AKhvW3h3b8cPXX6NcmdJYt3w5PGyUu7duwSES6ankFBIVifzIUUSwYR/YsRNH9u5HLgnz1NEUbN+4EQd270J2ahosnx+7t2xF5qlUHNy9G6eZj1s3bMLx5MPw52Tj9ImTZpwrKTEJ61asNuHGhUdi1ZLl7ACisXrNakSFRWDPlm1IT0vHpnVrEcuGqxnQffTvKPM6gfm2ddVKBHK92Maw99O83UUXY+u2HahQqQLzluRF0lHL0y4CsoEezKWxM77kVdBCaSbCU367Wda6W7wiGJdQllsU873fVdcxvNV4Z8QI3HzzzXDTP0lnot1Ivo8keUk6k91wkmOkS2bhiIuNhovkG8Eyi4qKxE9ffY3isUVMR1OeancsSZH0XHAPYsxPP6F2jepYtXQpqlauRL/CSCakbW390gSIJHYlo6Ce/scoTFR8kB9nfCnknczVWQRoZvLG/J1fnG8SvWBgVwwRhSQtkZYISgP5ehZpSUWQCqfxC5lrcF09qchO7+WHzKRmSmLSILCtLsp+Bntf9aSBkCD8qiSmovwKEZLISpcIUtKf4qC7ftvqqtRbezeAfsuPDNopUaIU6jdpzjbqwratOxjfOKxdvhLJhw6zJw8YCceTk4u4xAS079COamkmyWY7ShaNR9CTg6yUI6hVvhw2LVgAD8ktygccXL8Jc36ZgNIJRZFx7CQySGq7abZy3gIUjYnC3p3bSYZFUIx+7F+9FmHp2UhetxEx/iCSSWjRzJPyGtBfthQpzJvj+w8ghCRcnGlxZXqQdvAI4gOhDGcrGpWuxHCPksQ2IXf7XkSdzMScUWOwY+FSRNHfshFRmPPTaBzZtgcrp89F9qHjqJRUEqXLVzA7B4JMo63qSn2z7/Zl/xZEVpKKArx7aKRRSv2W7ONmwYTk5c8+eyhx9R00ADWqVsbqmTNRu2wZvP7EEPS4rBMeuGUQmlStgj7dujCPxqBW6ZJYPHkC2jWoh9rsZKb9OBLt69ZBO16hXkrmqaewbu4cNKlSGU2pbo949mnaK4WRH37A56G48dJO+OWzz7B+wXzUpio864cfcHnDRqhXpgy+ph3tZvCxXv03UPU25MQ0khbhoxSp34WheuQ1eaJnI6sW5Nb5haNO/gconFUiDXvmSGqiyEjvRVSSkkReMhOx2YQiyUtSktzITFKY3OTQro/+xdOfbPrpYzBuqlBBb/6ZYPIzwN42hwQjSU6/RZwKX2HIL5np0iyl7GiphX4rxtpkHcjzY+6UqSYOCfGxKFu+olFNPLkeNGnRHBHs8RfMm0fJrBJST55AfEIspZ1UoyblZuUiKzvTzPRJ5YlmnLQEIoLq0HGqUDEJ8ajbuDFOUZLKJVkeP3IYUZRWUqhau0moNWvWxhFKnm63y0hQ0VSrRLinU08jg7/rNWyMvdu3ITMjDdFULTtc2RXJR5ORQf9OHjvBPMrf3tSofj0sXjQbHjWfNK8JNxhJwmYeFNcRRJSgMnPycJwSp6iqCON54uRx1G/aDIePHEPb9m1BXT2/6Slj/kULlHqq/Z3qtNSbMCt51+xrvgqqsLR3s+ellyM2Lhbdru2GGePGoX69ulg4dx6JABg7fw5uuuYaDHn4UQx98kmMX7kS91x1DbL8HlzRpTOS9xxAVZLcx59+gtvvuwc1E0jmh/ciQNG2WLGSRqrcQGly69ZtqF6tKgbddSfuv+02xLgj8O5PP6Bfly6UwizcPngwllAaHPLSy4zXPy7h+E8h8jIExfRLciwMZZnZ88p3Un8F9i8k9vNLZQ6J/Qmws1CkYUNmuowkxHvhd8KZbKe5eryg5ad6EQJvRq4ZVA6PdCPEzUpkxojyBeYwqQ+sMGw7+dACLP7WGJXP50HW6SycTD2GKlQ7Iqh2acxIljWmFaaBJi2BcOX3n0GSWQgJRvHyefPoOVVTemeWeLqpwHgZdzO4TTBYv+VFGFU3jcNYjKulODF8jc142SgDRo0KR4TSxQru9/io4tBPBmv2QdKdiFoD1cZLxiWUZqH0Q0sz1PAO7NmPCtUqkiQo4klHNVmkPAxnGkLxw9CnsW/PFjz749fYtGa3UaE0lqj80vgTI0Y/qVoX5I+ffofxh4japYbNZxO+beE3IIkrlOEGqPqKpJR2ndahclS+WBZtUJL100zjYpe1bo1XXh+OZq1bYMSwl1Gzei3MmjQJ+0jkX4z8Fj999z1mT5qMxo2boCrLZRelzT3sPDQTu37xMpQuUxYz5s3GHffcg3rlKmHhyuX47Jsv8cknn+ClZ57D4088ifc/+tAs/3BTFZ27aAFaNG2CpKLFsWXDBuw5uB/3PfAAFpMgnx0+nLnFuqYyZ9TzacaehrHTzLvqI/+0yFd2lUypphqPTGOnsWntBjRr2QLRSYn5zuiB7Oge9HqwbM581q9wNL/kYnhdIVSd9bKgrhSUmanvDMd2p5vquuKn0ENVXGafrHnzP8EhsfMJ5TzLUCK8yCqMja53s1Y4kXwEsw+yR9ZCTNaNcBaRr6Cw8wfOdUxPuOntQwM+7N23FzlqsFY4yiYVR3xSPP3K7yXVYHNJQDE+Nj4SW4CNUcfgqKdVPROlBWlHFVikpGdSC0L4rCBNRac3UqT8fI4gGWogXbXGYiC+kEA+8cmAbo07uE04uaypEfytV1p8GqY4UBLyirDpSuH4pDozB8SXIcEw0/jcdCBSF+GI7ESQAbp/qkNnHNy3C6N3b2bjiaKbUJIJ3XloV4TMRiHl2at4kFzDmTcahwtxaeySBC4iYuz+JYkpH/l62eTpeOmJp3DowCGE+JkGJrJxy8Z47IVhqM4GrgkPUD3NyqH0SGmb7MlOKAwHDx9AyTKlkEN1My6uCE4dP2Z2GkSS0I+lHEWJUmXgZZxE4JpIyDh12iz61WA/PFTWXCRs+uvLY4mr0VMC11q6yCIxyErPhJ/qa9GkBDOJUK5c/r7SyMgoSlB+RNKeCk3lqg32yg2BWZwPmivaRi0mu6h7s2ggs1CNrdFk/MgfcM/NA7Bw1TpUa9rQdLAmt+SWt7yUk0YVLl2uLJazLLzqG1ia+ZZ0U02hXZFjwW8zEVDgPoR1KN/cfv+/wyGx84mCUtRNs0say7qzdl2kHNqH8empbNwRCGGl1YRcgFKHGnmYl9QVyepHPggENTXP934vEBUPcpVRVXPCg4iipxEeSkBRqmAe3NP5atwy7DlUad2GbdhCNBuKhJMg/cxTraP04/KSUCKoAntJdFY2QqkyWiRMH+2HWbHwkBSiWas1OC6yCSdLav2WWErVyHLLP9r1k3zYigIhPhKSzEikIeHiL6ohjL8G1lnVg5mMH9VBK9yDcKXLohnTGWCrCpc0pp5a6TRERvdheUwriSs0ykiJVsADZgFcFCT9zDsvzVzaARARhSCJJ/3obvS54ipMW78JliRbhvrvWk1WXh72LF+Juy+/kmEGMeTtN1GrXgOsWbYII4Y8wTKKwIJDBxFFKUUEH/DnmYkCix2ERZWdwhLjJ35T49U+BUoq/B1GMmJGkKEjzVCESD2PJBLGcpBEZ6RlEm+QDCSpOUB2DtJ/TRKIiySduulxszLlSHQhWJNyGF7ac7MMcsMtk88UH5ErCZFpdXkD8IoEme9uFpbKSdJjmJsdhTpM2jcTHKY8WXYeD+2D6ng2Tm7bj0r165idEZLepbL6TdzVEfmxi/npZhgVG9ZhV8ROUETIu0W2NNRkZnnzv5wlqTacBO/nO0nqRsBmukRi/7Yw/iAcEjvvUM+UX2nD2QjvrFodp9OO4cf9B/DO4KfQc0BfvPve28hhjz3kxWGY/PVorFu5FI+8+Qaqt2iHE3s34/tXRmBfRhrqVamBW55+EnnFohA4fgpfPj4MR/YeQPnSSdi5fRveXTmfDcONHYtX4Mf3P0JURDgGPfAgijety4bHys6Gr0mFjx9+Bs2a1MaGdTuwe/1qXDPwRrTpNQhLJv6CGFbYlNxMlKleAQ0aNsKEV97HkllzUaJ2Ndz5/FBEs4cOpRTx/dtvYPPM+QjJ9WPAC0+iwsWtEUxJxbiXRlCa2ocqHVqjx+D7qDZHYOVPP2Pi+LHIy8jBxR274MoH70TKgT0Y/+Gn2Lx2E5o3bIZBrzyH794ZjrSjaehz/yMY88WH6HxNd4z/ZSwObtiIwSNeQRmqbKtHT8bssZOQnZzKXD2FKx++By27XUd1kmT+R8C2+nDPXpg/YTze/PJztOlxNbxREQhng7y1wxXYtmItPmRcm3a+hNwSQArVOTXdUhUraxULyYqk78lBFNPlIUmfSk1F6UrlSRgWjh05avaOxsQnGClOEq2bBJadkck+xIuEEsUQYM8SyKRERgIKKRJlFvxSgWfEaD8tB+0YjjsmArP37mD35UIRdxQJmip9ZiYsRkBSHQVCNWxVLcObklJ1aKSoReYilhCq+2ERVItpJkkMuXlm2YrFTiwsnb1CPKU/vvBn5SD9VKrpeBIpYUq6t7LYW7Lu+NhBRtNODqXCjIx0SohJiIiLM+SYm5NpiNpF6TA7M4u85kORhCTWLxc7UeUYoYD/DB4TiTk4nwiaP78vaH7dWa26dV18jJWbkmx1ZvFcVyzJmvXZx9aA4qWtLpEu66cXnrcGlSxldY2KsrIOJlsXF0+0Xu7dx3r/4butK2OirVf73Ehf8qzbW7ayHm/Z0kpePMta9NHbVhf6lXF4u5Wyfb3VNjzc+vmFodbIJx6yroopYs3++iuLlczye6jo5eVYV8UmWV1dodZn9z9mfdp/kNWV9fz09i3WO1dfbXV3x1hdq1a3lo8fY304oJ91hdttTXj+aatv7drWDSXKW/sXL7Xe6tHHujo22przyVvWp7feal0cE2ul79pmXVWpovXyVVdZK0d+bd3WuKE1tFt368DKFdZV7kjrxe5XWDO+eMu6tmwl69jGzVYrpuWWurWsuR9+YA1s1876/OUXrYeaNLL6MR92zZtnXRvusq6pUtH64cUXrDsrVbUGt2tlndi+0bo0IsZ6uVdv6+SGbdb9TRtbD17c0bJy/SZv/wgCOblWuyJJ1sWly1iWP9cK+HyWj6KIh6LdrIkTrIduvMnas3GjtWHpQqtZsWJWDeZrXdJCpwqVrRN79loLp06xytLswa6XW82iIq3aFHsHtm1tDepwkVWF+Vid1+Z5M61hd99m1Qt3WwM6XGyVp1ntsDCrZ9tWljfjpNWtaQvr2rYX5UfI47HqJBW3Xnv4UatmZLTVPizKah0WblVxu6wbunS2AqdPWJe3rG9VjXJZNd2xVvsq1azkHTusnNSTVt24OOvtB+6zGpcqYa2YP8vy+XItnyfP2r1hK+1GWU/27mdZXo8JplutBlbzsuWs799716pFqju2b5c1f/xoq3ak0hBqVeN1RYM6VtrB/VZ5pq9r42ZWMC/Tuuf6HlYNprEW01AnPMx6/eFHTJybl1AelrRu6tTBKsP3dfluzIfvmLBY3QnKg+bH/w5xsIPzCPWxpjsq6JFC2HVKNpPIzU4Uz3/4Pi69dQDKVqiAlpe0Rq8nh6BoqeJwSUdxh+DTSVMw5J0R6DmwP2qxxz+5RydsuHBq+z40u6g9SrSsh0aXS2oIh4cS0pN9b0GVYiXQtFULtOh4ESKomvzw/ntUNyTqUzmw/IgKeFGhXFUMevMF3Pbma4gIc+M9SlluvitVugQmr11lZuGmU4Lqcdcd6Pr0EHwweQJCU9Mx9+vvsHreTNzx+BC0HXQrBn32Hl774WfkHj0O34FD6Ny7J4qUL48+g/phxeSpcIdSfaREsHfvftSjxDV2z0aUqFIB5cpWwlFKk7FJsfh80njcMuRxM6YWLtWH6hNZH1/Pmo7eTz2KyrXrwZeaiaM79iGRskWHLpehaO1yqFajOo7tPaQpN5O3/x4W8nIy4MvKQpXq1ZDjpcSh8TUP1S/+XXRlN4z44VtUrl8XD1zfm9JZAMu378WslWsRSMvAXTf0RAQl6nj6tJES5KRVa9C54yXYSvW0dp06WL9zF0pQKprwzddUpXOQSLGmdPmK2Jl6HPfccy92rliJST/8iEiqyRG+XPqieFNlzMpDBKW2LccPUgIKQXSRBOxKOY6RY8bggYG349j6rRg3YRw2H9mH+OhI3N+jF6IsliWls9GffYXhw19FvXqNGV8thnWjat2aKFcqCVN//gHZp9PMur+M3fvQs+uVcFFdLMIwQyg5PXLHPahXoyZWbN+FFbt34Ypu3eFJSwdlLUR7vFg3ZxGWTpiKwUMfx7ojh3HLbXfi87fewt6N61CUKmvuseOoX7cRdh48hASqlFN/GqNMZpJU6zU+mV/7/1c4JHaeobGBwhK1ptfD1LcEAA3TBqkupLOwQywXXKEu5IT44PeFIjTbD3ZumPD5V7iucn08ff0tSD9wlAUaQVchuHpAH3z/3vu4vm5b9G7VBTWatUex0uWQffgEIrPp7oex+Hn8eLTuciUbPWU+Nv6gZgPYcDReEhEZjRwSG6QekDiObdtrZkn9xeKp5sRj3+EjCA+GoGKZavCRNCNiExBKYsk5mox0qiVlGrDRBKOoWkaiebeuyKVqFE6Vbt6YaZj28XdYvHodLr65L5JqVMKIceNQrng53N7qCtzUoTPVGuCnZYvRo2dvvHbbY7i6ej2c3L8XoZGx5lx9DbIzexAaFmkmaANsFH6q4vU7tkGxiCi8fuf96Fu3FZZMmIcHPxyB3FhNPfx7qEnlMfFhVHc0hhPCPNBwYxj91jiSWdmvORWqvd5jqbj6ppsRWa0Sijasg9adO5Ew95HwcjWSiTrNGqNEzeoITyiKbBLXHU89hciSJc2zV+XLi0IE+t9+G4JxsbjmtgEIkgAXTpyGyCAbeIF8EQgNICoYQJBlEBYbBx9VNMsdiVCqpK7oaKxfsgylo4tg+sSJePullxAXFo7De3exOD1g1NHr/vtwSa9eCEtIMOOGecyrPPp1Xd8+7ARDsWDGdKxbtRQn/ZkY+NhD8DC8dNaBAO32HXQ7tm7agR5dumLDijV44PlnmJ5YeJhTQebJz6N+MqrjrY8+iQDjc/vQJ83Ez9aV6+B3RSDX5cLg4S8hulQJ5PHZp3FPgz+HvGw4JPY3QX6v5EOU30K0j42FUo+hFBKJ7lr8qoHaCBKJT+MmIW4cXL0W0z//FJ8vnYWP1i1Esfq1kKVV+vRtz57daNKmDT74biS+Xr8Cb66cSzfsnRPj4I+MwUNffom733sP9773Lvo++hi8eX42HC2f0HIGEgXDsCjB+CkxhNPPBp3ambO5RFyKkBbqhrBBpZw+Dm1b0gSEZgSj2Ghd4RHYtXG7Wd6QG8jCiEcfgW/nXrM+6o4Rz+LO7z7AEJLvw2++DbYZVK5XB8NmjcWXW5cgZ90WbJ8+F+mZqbj5zZfxw851iI0Kx7fPPsOGwQbI2IVr+QPzxMsGFMo0aWtTkYCF3OwMpGano9vVV+CdyT/g0wM70eCyK+A2Ofjvoe6kSEQM8iLDsW/7DkQy/ZosyCO5hDDMrZQwvv3iQ2SfPGGWdCQWL24kNYo3iEuMRw7DT8/Lpk8WO5wwhIbnH9Wt6cIQF2Ps1sxjkHnI8svzMCVevgrAFaQ9NnpB6wjlXxilXzXPbE8eYx+A383yYJlrIN+tORD5q9kV/s5i/idv3okdy1YiOjEJTTu0My2bUUdcBCk1ItLER5upIhRf2r+2f3+c8vgxdfRPWE9pXmvS4qpWRiTjp87TT/v3vvA0Hh06FN7ko3jylkHoc1kXM4uq/BZxZFEqi2I9cYfHkPQY/5go5nU4DuzXCS9aMKuksANh5yVJX/PefwUcEvubQLPQqvxZlMRySQ7s4gythbNSFWHVUM8d4dfxfnxFIgllxT++7xDi3JSCWD0WjBqDXZt3I5CexYYTxI4tm3Bkxzb88sob+PyuwXjjjluQeTIZtz16P46cSMamX8YhuGk3+tRvivsG9Yc7MoKSFskrlBIeQ848chDZVCNmffIlsrI96NK3L0lDs0yMAeOUVL4cKjRphOXfjETm0rV4/f7BlDJC0KLvtajUqDYmfvgWDiyegzkfv4dpn7yPmKLxiImOwajX3kLgQDKW/PwTLq5SCR+88CxubNYCqybPgDdLM6KatcxA96Yt8NVTLyDj6DEkJcQhLioG6VR9XC4NdmtSXzOY2pDD6Gggmer14QMHkMvGvn7DJnz21DP45NZbMefz96iGZilz/xDCKX1VqlMbmWlpyEo+hGg/SSRMs4lBfPncS3jh3vuwYdVySiIWTpw+xngEeVF6SU9nHkbDHcWGTGI1hcf/tLVIV5hmBqmiaTJAkyeeSItSDy1Rnddez5wMyj90Fl08ET6a52iqme6LhEYihoSmgXhVkQBJzxPqYefmZUdDO5GsH0UT8fasafh02RJ8Pmc23v9xArxeF/MnguXF0pQEqQhRylQZhzO80lWqo0K5stixfiMWz5yFVpdegvAQ1iURDm27mMeZVP9vGnofJqdswc2P3IUd8xbi8MZNrF8WOx8/ihaJg75S5fFnwxfuhyc3g24DKJ6UCDfrqNYMhlDl1uREOElfhP1XwCGx8w1Vdl2mnrHHLlcGvrKlEeqORhjVv1BWFE1gR1etiMiKGlINR2Kj+ijaujaaXnM1VZnG6HHRJfjw3fdx38sv4lDGCRzeth4XXXkFcikJbN+5C8cPHsTy0b/g7suvwSU39sHlA/riwVtuQb8OF6FB60YY/umHZklAKCuuNp+zlsPry8ad9OOD4a/g5qcfQ7EGDRFVqiLiSpQ2akgwKhLDRv+AsJJFcMf112L1+tUY+uN3qNvxMrz60/co1aQBHuzZH2O//BEPDn8Zpdq3xdPffIupo8ajR4PmeOepoXjtw7dx/wsvonq1Ohg++GEM6H4dGvW8GnWu6Yy7HngQc6dOQL/LL0MgLgEDX30NibXqIpBUjKpUUVjlKrOlsZEyb6IqVjB5U6FsNbMmLItpOUKCP3bwAD5/dCieu+Vu5fQfgodl8eDTQ81i3Y516mECCXjfymX45OmnqZ5OQtHiSWjTvTOKVyiLyd98h+ObNuMoiWAB31WsUoUqXxTVraBRc1Wokop1eoVEJ22M19o2LZwNY9lIbV8xazGyj57Ee08+z44pBF2uuQpaHBw4fRK7163BvdfdwDhpsa6aagA54T54WDYbpk7D6I+/xEUXd0Ty4UOY8PEn8Jw4jjcfexwtq1U1OzlEKBpyMAsgGJbi4jdrttwaPMCAgbci9dgJbKbU2f+RwWbW0lsgtIZQMu9YrR5eHkJVMduLjh0uRRSlM7Oxne9Fhtff1BtZvjyMfPk1uFOO48NnhiGH2kSbrpcyD0i6DNsK5tGySokdpMmTvwD54/sOzi80P+mjhpJnWR5efh//6e7VvJiVY+XyTmXO77H8tBOwvJYvkGv5A7TDy59x2vIGs62AV2481s7VC62LWbRZe/bQb7qj3fFPD7U6xMRZVna25cvL5P20ZfkyLMubwZBpFvQrOEYl1+qdkGgNqlnBsjJpLyeDYWZaaZpN8gbozmf5PD7LG2CcgzTz51hWXrqJh4/PQYafF/BZeXxneYIMXrENWunBoJXrYQDptJOZZgU9GVbAzzgHmCalNY8X4xK0mB6mPxCgv/xtZTPk3CyaeRg+0+LzW16fh3fGgfbSgzTP9THiHuveju2sxxo1ZxiMj+a+/HlWj/hEa2Dz1vxNE8bh38FLO0HqQr988ZnVqUZVq35clFXTHWY1i4+3Hu51o7Vz4zorl/l5cNN669KKlaw6YWFW/dBwq1vVatapnbutBXNnWHUiI61HbrpZMbCG3nKb1bZ8OSv92FEr4Mm2WlUoZ73+4P3Wu/fda3UIDbEuK1PBqhwWbTV1xVgfPPo48ybD+vyFl6zGUVFWq+IlrXcfedJqX66s9cbTTzA9fuveXr2shgkxVouYaOuNux+y8k4cs66uXdtqQcaozzJvHVfEmvfTt5Y/9ZhVNzbK+vTVV1hX/MzvAOuHj7nEvFXEAgErN/Wk1b5SRatebLSVlXWC9cJnjXrnPauqO9w6vvug9S2fGzP/GsNtNY+MtR7p38fKTDlk1YqOtW5o145lkG09f/fdVvOwWKshw24aFW29P+xZZnTAurhaDatu0aKWLyeH9cVjta1c2bqtW3eTx/++FP4zOOvE/hbQfKTfqIl5mg2TqsQuMUD1TKqKh6K4VstHUZkMpSrnowpJcqAzqinsHdU15lB6CvdbcFPMP71jM25r1AJFS8QjLIoif4QLJw8dRq+nhqDPU0+aAV+Nw6jkQ0J8ZtDY0sLZQBjCXD7ckFQSRYoVx+ebtiMzzM8e2IcwTwQ8LrpjT669cl6tXCVCGTet/tYWJ9IqIqQxaKyKv8MCXsZeYbjh8wbMthktiMxlWkIpLUnl0MCwR2N9SmNQx/NEmIW85AXkBPIQq8F7/pak6NJgNwVF0nj+3j3mlRbiRnjYy1M9e+6aa7B9ygxElEqiJBIDX3YuMk6dwBdrV6JYvQaKGOOSH+/fA4MxkgaJlBIRc8rrMeusXJGRihTzjPKNLwA/4xeSRykjOw+hEeEIj442uwc8TF+Mh+6Y1hyqvjEsD02MeLUPkWk0S25Zbp+99CI+eHYYfpwzF+UbkyaUYdGx8DNNoVQVw7NyEM6yYwKpznroB6UnSsqWlcXs9TGzmZr4JGQEPIik1GRR5c/wZCMuKYFBa+sVC8vKYRoYX0qn4XmaqMhf6KpxKsqKyKWqHM3MDmocLiYSltfNPA5QTfWxvkWzLKj8ejzw5zEPqK5bLPMQpkPrlVXePkWZ6qf2CYdLymQ+WQw7aIXBzcwI0swbEcE7NQmGq/Iy29P4969L4T+DcxTPH4S4XpfO7Bo5cqQ5BFFHRQtqGF9++aU5DNE+K9+G7U6rtAWzeZiw+w6/VjWzApvfGgejXxr3CldjY4GrsLVoUMfEhKvhqg3Qr3tvvws7tm7DRR06MHwpDMAHb7+DSZMm45q+vVCxfn1ElS2H8lQ3yzdsgt7334fLNCOlxsSKrYok9UFha5W9OZZGZErG2HjgEFW3Wmh/ZRdjJ0yzZSJLRck0MqpJjIPGg+RTfpw01pJ/HJD2Q4ropL6YuGlciI1afilZ2v4jtSr/rDGGaS6tbGecGJZWqStPNWhvzs3in1Z9664s0NJ/ujR5JD91LI2fjabNZZfDS/W7IkmhDFXB+u074uH33kFStepmgkSwy8O+bDMbFDiZSGDV2rV4+ZXhqFe/AUqULAkf06A80MyxwtTERyg7DndUNEIjSc703yzu1F2D8lIXlVeKqMk7lqspJ/0FsX3laqyaMx+XDuyJzVSxKQohtm4tclYookkqHw15FDXrNYQ7oQjjrr2uFrLprStAohCpkvC6l6mO628bAHcsyS4qAhExsewoIpBNItVYmAb2oWUiJLFbul2Hg9t2mqO/M5kVIcyvbBJ1ZDg7CU0aMEddWpbhYl7SYf5AvMlckh/LTsTINIWqAFiHQhkH7aVVbdaiWVcE37tcTKbSzYCZP2ZvbkEemE3pBWWpLBGU6/bz/wQWoIM/AFsVWbNmjdW3b19rwIABVkYGVTGqNcIjjzxiffrpp2fs6U7iogbgN3ev12sNGjTIeuutt8x7P0ULmRe2LzUqSPOgUdXonvqdn6pAQGYF5n66yaM6dfPN/aznhj1nRPMA7foCXmv4yy9bjzz4kBQ/K0i1iw8U+WnDxwev3NJ/GvlpP98d1QyphAqL/gYYlnSN/fsOWHuoimoBrI8qqnkvdwXvFYd80I1Co7k/qEWh8k/qGH3nvzWr11rpp6kOSlWluSAt0wQudyZs5Q/9lUlBGmloLoWqtOWnz8+LZrzO5Fv+P6MKB+QXwzUacR4DoZd+qr0Ko3A5FM5zwf79qxnt0C47KWvRgoVWbjbVX+NHvnsTHu/KB2OuMlPcWA9WrFhh8kh2fg1BKPhlbvovYH335mtWQ3eMtWrpbOuRho2su2rVpH9Uj+nP4ZUrrO5smkc3rGNguVbW6RQrL/moleWnWn2aKnZWNhOXZV0bEWflZSZbgdOplj8niypjtpV37IjlT09lefusdRPHWUPaXWJlnUyxcg4dtvLSjtL9MZZplpWdfJhqPGXn7Awrm6qn52Sy9VjvvgyP6r2GNuxy4lUQ+zO//+Ei8mtDIUNjXvCyMGwrfzLE1Q7+ACQZsKKbXltH6Khneffdd81d5raaoruOw5k8ebK5dGCisHjxYvNO53/NmzcPp0+nYs6cOeY4Hfm5lj3/iROp2L13H/bu349jx44j5cQp028tWrwIk6ZNwdyF89XrUBKQNMDulF2ZQqUgw4uiP/232Iuqv0s+ehQTJo7HhJmTsevQPrP+bN++A1i6ZAk8DHP2jNmYN3e+NBxpNyZeUxjf2fPm4qWXnzcD06dOpWHFqrVKFKW3AEhKSM/KNGEqPZMmTMOc2XPN3kZN4GvyacuWLRg7fgxmzZmJX8aPNsfuSFpLPnQIM6bNwIrVK5BHFU1qmaS0ICWvkydTMX8u8yQtHeMnTsDcBfNML52X48G2rVuRTSnl4N79lCxCcOjwIYwdOxYzZsxArpZ10KIk1G3bt2Ii0zt/ziykZqbCR0VWX01asGgJZs+ejf379p0po5UrV+KXX36h/YlGFVL5bdq0CRMmTMC48ROQWnCwpDZVUzPCwgULkZObh6VLl2Iy7aQkJ9N3y3x4ZOqU6XQ3GaN+HmNOfzUhUJoz236I/P9lSglMkSUUXu8H7sX61JNo1rQNwv1u5KacQub2PVSxA/hq+OuoEJtkThoZcn1P3NO9O66mZJm7axfuv7wT7m3WFs8OGEipi3FkPepSqQqmjf4Rnz/yOIb264dbGjTH9olT8N377+Lo9i34dPgrePymvpjw2cfoUasu7uncGf1btMb+uQuw4KefcG/nK/H8oNtROpoqJXNOwq42amvvpqKen2tMAR+C9g9Cv4V8EtGPfOnbdvBrDkj6JPKtFJgTZx7+Nzgk9gchohGkfqmC33fffYasNm7caMzZSxvVcN26dXj++efNUdKrVq3Ck08+aezr2GpVXiGZjUAnsH722WfmaGo1ro8//piNaznNPsHzw57DkCGPYeP69XjhhRdMo9XXdr7/5lt89dVX+ZxiRpsKUFBpVJiUEIz/jz/5OHYxDps3bsYLw55HWvppbGJcv/jiC9x7770kyj34iRV4w4b15gMczzzzDCKpGmVmZFAD8ePokWQcOHgAI7//znivUxfeeedtnKQa/corr+DHH3+kH7sxetQofPPttyYOr7/+OihpomTJ0jh08DBOkwSVLzqae+jQoThx6gTGjfkFd915pznXTO+keWzbthVfffM1Hn/8MZwi6f/w/Q8mbxT+yy+/jHvuuQcTJk3EsmXL8PTTT5svPc2cORMPPvgg9h/Yb8hn+Muv4kTqKUybNh2PP6U892Lwg4OxZMkinGJDf3n4cCxfvtyQn/xW56Hye/bZZ7Ge+fzaa6+ZoYKUoyl44oknzPHfX3z+BTLTM/Ep7d/P8t6wYQOWrVhBNfMVaMP+ww89RL9PoVz5MlixYimSDx9hTpGcjQ5ZUCg2RNrGjJTORGsPoaXN+e5I+MkMtz1+H15gGJE5Pmxmx1G8Tg2qn27c9chgPDvsRTSvVROH9u+D2xdArSq1Mey7b41af3+nq3H3XbeiW98+mPnVz2jf6RK0bNUSTz3wAAY+Phil61bBg68PR1RuEIneUJTNCeKd775Cj6uuxta5c7Bi0XwM7DsAdz/+NNatXc+4a2hD8WWZ2ywl8Ld+GcIoSF6ht2fwq1l+am3Lhe2eeS5s+D/AIbH/ECIzHeino5/1ebTx48ebSimIpLRe6MorrzQkJ7JQT68v3vTq1cs0Wh1h3Y+9pQ47lBRnSwfyQ5ekPJmJ/Dqzx9SzGtX999+PNm3amBNgFY59NPXZ0OCqjrFu0aw5Bt99Dx66bzACHh9OUbLLyc4xYdxyyy244447jD/6PqUas/zr2LEjuuigPaZRZoqf/LOh3zqMUXfFafDgwWjVqpX5zJz80pHbOj67Xbt26NatmznhVmQlSUhfh1K6Bw4aZNIk/23IrcK84YYbcJeJxL0AAP/0SURBVOutt5pxRUmr+uCJ4qtjn5X+b775xsRT4YrA9F6kJP/11aJBAwZhyCOPUWILx7rVa5DH9D54/2D07nUjJZ6mhuw0lqk49ujRA4888oghb3UkSqfSfvvttxuStstDcVV6O3ToYMhUeaRwVc7CVVddhQYNGqJV69aU5jYaNyJQG4UbbD438I99mbYxWaFh0Bp2X0Q4anfphPVLl+DI4pVo2LwJjrtoyRPAd69+gFceH2rWyEnaDgmGwx8XTVeRiEUMaleohIk/jwX8IYgLZScUGY7SrRpj4OCHEPSxfgUlV1lm0a6fzd0b7jJjXmRIRJMkr+3ZC68PeQp9r74aNw1+kJJWJPK0tkyuCiRHg4KEFDI5g98yO5dwSOy/gCqwKraISqQiaUyNVQ2hffv25jNrkiBeffVVs15H5CVpzHzBhs+C7KrC29Cz3qmR6lkEKT/VeKdPn45hw4YZNUj+qMHb5Hc29K5u3bpo1rw5Rrz1Jp4gGSosxVc9t0hV30+U1Kjw5E/ZsmUN0a6glCFCkLnCt8PSJcgP+SVynjt3rpES5cb2R6fJSn1WPKdMmWI+pKJL32bUJYJ6++23Tfok9RT2W/7qIyqKl/xRPohgFWZzpkVxUdx1NLhIT3aUt/bHURo3bmz8KVG8OD547z34vD7oLLIHBj+AWwYOMlKx7F1//fXmOwgi8ZdeesnEXQSlj7wojx9//HFD1DYUP9nRd0EVrp51V7r0LIlQR46vWLYc1apUNQc/hrjCzaypUib3kr+1Uoo/zOynVDJRixa+hls+pIZ4EV2yJCrVqIrH+vVFnycegUWJa9uaZVg2axre/upzhMWQXCjZ5oT4kRMhH4NIo0cPf/U1TmVkYtrHXyIs1oW2DRqhfJnyZoJHBJaTkYNNU2YxdGoKdJMephNbXcjTKRTM02WzZuPy7lfghZeeQ9nEeOhcMR1BrcmfYFDKJQmQ7kwp5SfBEG/hS6q13tvlaeyeQzgk9l9CjVbHQKsn/uCDD0wDE76lavXzzz/jpptuwgMU6UVEarQqXDUOm3zsxmE/C7Jn2xdkLqlDPf9dd91lJBxBDVsN8rcgN9OmTTPq6dXsXYc9P8xMq5tqyLBtv+WHLjVIkZgIVuNCIg415rZt25r3guwIClNkp3Tp3r9/fxMn2VO66tevb8hHJCb/XnzxRZNGxalevXr4/PPPTbx0l6QmN4qPTQ76rUuNS2Y6dts2F8nJTJfiIXNdIjL91ncG1Hx0fPKadWvhYT5GRkXgk08/xRdffWlmj9944w3jl8rrqaeeMnkt1V9+SvrSpbyQdCYzwY6TwlJcFQ9dSqf98dz58+fjyu7dcBulOIlZWoJhZjD5bE5OZfpNCft1rI4aPgmClyl9vmh3wzUkvng8x3g269sD5RvVw5W9b0Kza7ug1+B78dITw9DvqSFYtWELOvbvg7od2oo50H7QQIRQqrz91Zdw9FQ6Xpo8Gl++8R5mzZqOEd99hlotmqD+5Zfi4O5DaNv9GpRr2Axt6SY0NAaVW7ZCpU4XwU3pLpJawfGd+/DqwHtwautORCrt/vxz4cI1k62lMIqqqhDvqkH23SYQkz7bnvk7C/9k8OfBjoODPwBVZptw9CyIxNSIZS4z9cr6PqH2FkpKUYVXg7cbulQ9qaBqQJqKliqmAfVMnSmlymMqfH4D0hlNwrXXXmtOD12zVo3Tg6BIydSo/LiYSmN6frrku71796B8hXKoUq0K3aw2Nc4rAqUkJr81aGvcsqUpTlu3bjXEIVVWEAnpu5lKk8aONL4nCUWNWGQts8svv9yoZRon0m9h0aJFxh+p20qfpBTdpeopDC1BkRo5YMAAE4Zp3EoHoXhIohWJ6p0+RSfpyH6n/GvYsKGRvDQmJulUYUmdbdKkiQlL777++muMeHMEqteoTs4IYu68uaYT0LIYqcAiqI8++sh8uOXiiy82BPjOO+8YyVn5L1JWednxssvV/m1D6ZLUqTyRVJZ85CiWURrTsg/PyePIO36CkpByW3QVNOuoMo8dQ17qaeOfpB3WAF7huG3IEEpRRVG6URPc9/5b1AxduOyeWxFbuhL6UZp/6Zef0PDKrrjrpRdww32DcXm3q/DjiPcRWaI4fC43uvYfiP7PPYGiDeph2LhxeOyjTxBRsgxCipbAra+9ikvuuR3XPPogGlx6Oe565SW4ooui7bU9UPPSjhjz/SgEtO8zIQZpUeGIK13cfLFJy8w+o9Scffo0NU92DsoHs0aG1UZLaFR9mA8yyl84oXdML9/rV37rKIR/Mvjz4JDYH4BdkQX1/LpU4e3GJTVJlVq47rrrzEyj1BU12EaNGpnBePXcGvNRI12yZAliSEpl2OtLKtl/4ABqVa+OyNBwxLgjzSZkDdAXK1YcdevUNQQymGrlZZd0QkZ6Bg7uP4CI0DBWNi1oZKDUUdT7U2FEkPcuV3Q2g8y3DBiEWTNm44rLLscXX3xp1lqVKFqM9th4cr0oGhtv4l+dYSstGuDWxIRIVhKKpBIRm1RAjRcpDSLnFi1aGEK4++67zTid0i61WiQjf0RCIiQRjaQ2Eb1UbI1jSTqTxNa0adMz5G9/v1MD7w899JCRcKXqCbIj/5XfGsNSfkpSHDNmjMl3kanuipfirNnRe++516jMIn9NQOj9woULjfqv+GzevBlDSBySmJUGlZWGCERwkhQl/arzUdhKj9Kt8EXWMhNJ67fqgQh+9erVhsDe+uB97N+9CyPffxcfvkgJz5AhGzQbfSA3DV++OhwzJ0zSel2ziDmS5abjhQK0E3SHI5eEqnErrZULhLlJcJTMGY4v3AXLrW9Ual1WCGZMmYSi4WG48e5bEGR8AjTXyR/BsFD4qcr6aV/fA/AHKDnz0roufaPg4IFDGDVytKZzmS4SE92M2rgW3QcNwEXdr8SPG5YhlHnvY5loX2eJyqUREa8xMh+y/DmMTwC5AS/M1nW697LDlKqpgy9TDx8zPCVCY6JN2Z0rOCv2/wOo4qrnVk9tf4VIl8w1iC0VShVeg8eCPm6rnlr2JUmpAUjt0V2qkiQJqSkuVrKs9DQjjmtJQoBFEhEVCR0DTc9x8EiyWQiqsY6s3GxERkQiOyfbLASVP9qbJ8nMo29W8k9xOnEiX0rQGJEWZWrWUVKUJJBIEpMK3RQ83T1JQtKYz6BBgwypiGS///57DB8+3DRU+ae0qRErfbKj2VaFXaxYMSPpCFJ5e/fufWZCQjOhIo9PqdIpLrabJH2ZqAAylzT33nvvGZLR9zL12TuFK0gFlxvlscJV3tkD8SI75Z/M9VtjXbJbuJOR1CY7kurMWfgFfirOSpMu2VNZyEz+yJ78lH/KL5Go7MhPha93miTQMhMRvPGTeX/74PtxR++e2D9nNk4cP4neDz6GYjWqiYpwYv9O/EJVr0LTdug6sB/8JDWdHBLGTissKgah7LT8Qcpm2g96PB0hSVEID7rgIXlEaOW+uIHx1oLa7z98G3XjiqPOzT3gDoui6heK3LxMU4+YIIRSTAojCWnHgj6SEk1JS1/O2rViHVbMnI1+j99PInMzH3LhjitiJCv4SHYR4dBmAB0ProH/YF4WrZEgqaJHMJ4e+hcS5kJ4NONM4vV5vPD6vdi2ZhN27tqJ3rcNVIH+lULXb8JZsf8fwG5E9gyiLkF3NRw1cD2rcelSA5WZLj0Ltj1BDUa/tbJ78cL5mDhhHKWrMByiKqdtQsfYc3739VeUZLph4/KVSNl3ALGspMsWzMOW1Wtw9OB+7Ke0t2PTRgSzcrCS6lxJEucqklBeWjp2b94Ey5uHo3v34/WXXkRQlZrmhyk17dq2lXU2zHx+bcrUqWZmUerRxo2bMHfuHJMOSVBKq00KJq5Mv96JoEXkguyI4CR56Wvo+riwJDqp07Vr1zaTHUq/JBhJXXY+CvJL0qnWYLVs2dJIUApHkB3lkewLsqvLJh9B/srMLhfZV0cjc7lTeIqrTb6yp0vu7XKRe0EEKDP9lrl+22HLX7mz7Ur6ksqtuEuCXbFiJfYdOohB/fpi2+Il5jNyR46noi6lVivow8yxYxCSnovYxBKISiyCD14Yhm3LV2H2lGmoRNVf3zj44OmnsW3zdixhPi6fNwv1a9bCG0OfRKPmLeHJTMeIZ5/BUUrhaSzP00eTMXfTetSuVgNvD3se61YsxsJJk1GyREkUK1kMiydOxqhPv8D2dRuxUZI/47xw/AS40rKxaN0KlEoohg9eHYFGLBt/Rg7eGfosSpcpg29eHoGN6zcgO+M0fvr4MzRr3hRfvvE29qzZiAXTZmD5jDloRPX98Pad+Oqd93GS5b1xwRK0adUaJcpXMOeM6RQVO5/OBRwS+w+ggvm9q3BjsJ/t3/bzP1/mLSWiIBKKxsNHiW36hIkomVAUySSwCqVLwR0dgRp1amHjylXsRecgho1v7KifsXrZCnhJSof3H8TxlGPYsm49fLl52LN9u1nOkEZJLLFIPNYsX4HF8+ajRpWq2LFxM8Z8+z3io2ONZHf0eArqNWqISy691KiuGuMqUiTBqIg9e95gGrGNwvEunD77EoFImqtUqZIhK0loUkG7d+9e4EM+KYkUJPFoIbAavyQvEY3CknuRv6AwBPlt338rXNtca7+UbhFrYXu2P7rbz7a5befs34rjmjVr8MMPP6B169ZnyKvwpYkKDexLUpNkWb5CedzYuw+SmI/L5s9jQ2+GjRs2okX7djh2/BimjZuA1q3aUy3zonixEmjSoiEu7X0DgqkZOHwoGRVrVcHOOQvQ/dq+6NDnKqwbOx41mzTE/o3r0OSSDkZqXr54Lu59ciiOsm6UqVkTve+9D8nsfGpXr4ru/XuzI8vD3m07ULxMcYz9+jvc+fAjuOiaa5FCzaBxh7YoXbYsdiQfxj0vv2K2l21dsg6tL76INTCAVcsWoAHrQvKKDeh6az80bNMM62fPRdOL2mD7mg2o36w5rr1tAJZNJbm2aIT5s2ajVt2a6NrnBpwkme/Zu5eE2A6Wtozp79xxGCVdB38qVMFtFK70v41fG6gWmjZs2QLX9++HmFLFUK91c/gltheJQV7Ah+JVKuD6OweZj0fc8chDePLVF9Hzlv7od/dtuP7mvrjqpt4oz0rViJWuav06iCmZhNAi0ajdogl6DOiLVld0wg239sfwLz42R6W05tWkfRtW33xJSrORkpg6drwY9evXM2SgxmyrZZJubKlEd/u5MDS2JgKUP7prHEyQe5GE/JKUprExkZbG3DS+JSIQ2UnlsxSe8oXenwm/4DcN/iHswnHQglp7gqEwzo7nb7kt/Cy1UuqtCFFLO37LvtIjYtOkgiYClHfNmjejxJfAt1QL+X9ksSRKRCWxfeN6LJw+CxUr10Coi9KjX4cpxlMym4wPnnsR27ZslY90ZQYCEJNUzMwma99hOCVlM4ETJIkG/XBr76WlNVwkZBelVX8IypYui2XspN6kNLZlwyYEGP/MrEy4I9xwF2PHSA2zS89rEBkbjVz6K4kSJDB9VckXzrtG6OmjW3NJDEsb2MtUrmD2UIbTTON5spHIziaggx2pZupjzI1bNsHGZSsx4dvvSIz7UL9dS9Yl2qQfJjWF8uuvhkNi5xH51UcXVZfYIihdrgJasFFc0q07GrVtjQZUrzpfeRVVnCg0a9kGpalqFWOlDY2OQr1mTVG9QQNUrlULNRs2RKMWLdH9+p5o1LIVEkuVQbtLOqHVRRejXafLUKtREzShuN/84ovRsFULNG7bDmUqVkbZCpXY+HeaL0yLLASNH2nMSJVQl01gkp50L7yGSrDd2Q1bZKW7Llst1Du7Ums8S2FockCN3x5T0rihBtxPnDppxmC8fp8ZpNcEgWZktcVo+86dZnZXY1Wa6dRsqNQ6+a3w5K9UWK22V1wVN73TmJb80eSDIDVQA/kKz148rHFMSV+6NI6mxi41VPHVpUka2VX6dWk5imZDbWhjtMYo9YmzcG10JgE1aNGMEvJaHD9wEA2bNiNxkHzcYRjHhl+8RDHc89QTqN+4sVkZr+FPEThZg5fshZNQRDKS1EleOiKD5KAr/4/dD4Ob9MsYHbuPewY/hKYtm5lN+JHs/LJycuHPyTOf+Nu+ah1y0jIQqXLJ89J/raHzUvLPRXiAnRPzyvQTFp9NeeaXPUM3fyIuzX7rWcNlWm/ozfMYib5s1cq494nH0fiitvCTH80BjPx3LuGok+cYNjEIrBemvE2565mV2f7TNhXzQr9UqUkOyUeodlAtLBqfCL8vgAMHDiObKuWxlOM4duI4srJz2Ng9ZktTpk5JDXfh0OFknEo9RSJ0I4VqzclTqXyfVkAyEWZCQhKRGrUaqyQR+y6y0DiZfsueGrYauy65VzhS/+z0/BFIBZM7zdgqTRoDE2loO5GetSq/bp3aeJa/0xhPqUvLli83cXx1+HBDMlp+oTVfkvy0dEMzhNpqpVlhxUtrwi6liiwJUxMpmtVUPEVwSotmNjV+J7VX4Ull1AywZlcVF8VPpKrJDamKIlpJi5pJ1m9NVEgF1rIOQfE2BciyIt1g2YL5KFu+DGrWb4Cpv4xFXEwcut18E/bs3oPMvDTz+b3iiUmmnJdPnUtJO0DVsS7Wzl+Exu07IiwuAiumTEGDNq2xhen15IVgyewZsEg4LS+/FNvXbTBpq0iVdsXChSgS7kZcdAyWzZ1nPhbc4vKO2EEJ7+DOfUhPOYn5k6aiecf2yM5Ix86Vq3Hq1AnEFonFttXr4CZBzZk4EV4rgOqUwHev3YiWXa8wJ1IsmTIdTTu0wWbaq1qrDhJLlsDSqTPQkOS8a+sOnN5zEB6Spc7UTz54GNVr1yV5s67y7z+pE/8rzguJFW7IfxS2G92Fc5lJfwSF4/cv46l3/JOaYMTvArta32XWcdG6Zifpi17xf/Z/lEz0dJINMJqNUQs5T7KBlypb2nzXMIqSmT4yUbZUafgowZQpXcYMsBdNKGrWmsWygkez19SmZH0lWmpX2TJlzexS0aKJRsUTSamBqpFrnZsIy5Y61GAEzRoqPXqnAW0ta9DzHykLoxYW2NMyCamb2gCvWT6RRpqOZ6YdbRXSotDbbrkVRRMTKXmlYx8lKxHNlClT8drrr5k4aqZVC4pFPDoSSX5pW5DWjGmxr5ZeKN4iORGfBvJFzFqXJ/JU+Fq9r7E5SYXa5nTFFVeYOGgzvHYESFLTxIRU6759+xq7UnklIUrKlH8pKUfMbgGt+VP6lEIf41+lRg3Ek7BLME8bt22DiMSicLOcSpcshmYd2prBc0mVV/ftDR9Vtsp1qqNksZJIpAquD9MmMa/L1axhvibuoaB0afeuKEFJPalcOZOHxUqWJqmUoupfFwf27UdyyjF0790boRGRKEnpqHW7ixkfUWooOlGdjC+ehCJUcXUuWgz9rtWwAUqyvng9ebjs2mtRtGw5qpGVaFYOSRUrSOZCXJF4lKxSCfGJxVCc4bqpksaR/EpQtdy1cSuq16yJyg3qIi4yGptIrNXq1UF0fJzpgLXQVyhcN+y28WfjvKiTdkKUKLux/yuoYgm2/T/q7lxCafJLLCcKx+3seGo8QWYeVh4fLyaO1YWExoovc6VV63sCAQ/NKPL7qb6xl9THRytWKEfp5BRJLA8V2dOfOJ7CRlEcLqooiUlFER7hMmdxJR9NNgPNmVkZiI2LRVx8EfrjNYQk/0VWiocOz0s5lmKkFA3IS2rRth4RoBqoLjVgvdeyA5GCCFATADITMYgQ/h0UpmngvLS6XVKU4qAtVQpTiHJH4vbbbsNTTw/FFd264oFHH8GmbVuoIjU3XzgS6Wu6X5KW/FPcBOWZpCf5rWddIlapljKzZzG1J1JrwrRSX5A9QfHXJIQkKxGhyFlLReReYRWGbSY3Wos25LFHceedt5uPELP0aYPqGMNsRykwoUw5+ELDUb1Vc8RXLQ9P0MtOpyTKU6KJICl4SDBly1fEqlVrzJjn/j17MW3+QmxctwprZs/Drv0HMX/8DCxdsRL+jDyqamGoRiK3Ql2oRdL1xUZh8/at2Lh7FzoP6IPutwxAZIUyaEQpKiw6DoGoKNS+uB1aXnmZGc/SkdRwR6HBZZegXseL6Z8b1Vu3RMuruiOanWHN1m0RUawUqtNNgBJ6kO/rdWgHV0w8qjdrhjgSMmUe1G3fGqdJvnsYLuJjzNePwhLjkHL6pDm/rCBbDez1fco3u7z+CpwXEhNUiZQwu+H/K6gyqgFq/5vWHWlRpFQdwa645wt22Lqr8aj31jiNCk5minthBHwefPLmCCA3C1HM/SDvaxbOQ/Ku7QgjqYXzfWRIEFrJtX3DBnOCqRkPofroon+lE+KxbtEChLFRVEhMwM4N61FK0+psiFoeIAlBexClDol01DjV6NT4KlSqaFQxjfUIYWwYip/UMamTGszWgLskLLkTodn2NYso/+W3xqN0t4nj30H2NCYldU+buzUmpX2lI0aMMGSolfNZlAR15M0bb72JpSznnIAXccWL4efxY82n+XOZNxFsXApP+zo1PvXdd9+ZkzM0qC8Uzm/7LqlSdUwngUiFlEqo33pvx19EqkvkrbGvb7/99oz7wlAeKn8k4U6cMMmorePHjTNStGb7QrPyEJKTjaAnh3kVQlUtf1wuTNtxMrNw55XXYcm0mWaNVZtW7ahSlmBH5kNEWDiiw2PQsF4jFItLRG6Oh1JZaSNVlUsqi5ULFyDzeJoOOzLbgCwvVb9q1VGXUmLTRk1YNRTXUL6XIifZi/YYf0PBLJ58+TDfPERHsrJuphw4jBu7dscn77xvPrzCWmb8Z4bwvT4WE8p8Ytti3LWMjBnCd/InDOWpxl/Tpy+Ok/DXrV6PjKxs3DvkUUqexY01fUJPh0iqDQjKN9WvP1JX/huctzExidISy6XGSES3K03hhBY227lzp5ECVOnVONWT2wPHNn6r4v0eCld4Qb/tsM82t3G2uSpoYX901146Ea4auchDZrYPsqXKtX75CkweMwYzJ0/Bnh07sZASwKJ587Fr+zZ8+9VXWLVsGebOnMnfO9GuTTsMHTIEKYeTsZg99diffsZpSmAnSSQTx43FAfbgy1atRuu2+fsqJTEpXpJAdIlY1fBsiUTxsS/FXYQk1UzjQ7a6qHjb6dJluzMNkhVSdgU7ff8Kdv5JRZN7bU6XCqh8UlnqRA3lVRJJWAP1FSmdXHtlN7jZgLavXY+LWrRGUmwRVKxUGemZ6WjapKmRDkWqIkPVHa1nkzSmnQCqG1KPpbLqWcQr4pRKqTqn8FSPJHkqXEkLIm2pmQ0aUMUiaWuxr3YUyL3USeWhxr3kTr/r16uPpUuXmE/Z9ep9I6KZv32vvgYjHhmCT94Ygffefhvff/YJTu07gDYdL9FeavgyczD07sFo1+kSVGlQD0nqKCjdVK5TCxWpesZQ3atYqxaSKBVVqFUDpakSVqKKWbZ6VdSsWwsl2QEF2OlI0jNH/Sjbmf8BSukuUwasi7xZZBydmJuf7QUqvH7rF/NfboOUyo8dPIznnhqKBHaE3Zh/0nVmTpmGchXLYfmK5Yh0RWDLxk1GWj9x/IQRHJSX2jFynPkbHVeEHYsHTVq1NGsND6ccRVxCIo6fSKUmkIKMtFSjyqsDtLeKyb06xz8b523FvsR29XpqdKpwhaHMFuzGpEtnSakyaUGk3uudoHd2Qyr8/EdgJ11u7HD0XNgP26yw3/azpAsRgKbi1bhlbqtstqplu9WJCibOrHQ/f/sdoiPcbARuVKtejWlbipjoWNSuUxu7du6iuH4a9dnQT504iXaUUsaOHoUKFSuwZwzg0MEDVOeSsJPk14Kqlo7XScvJw3U39jLHNNv5onEmVSI1RO1dPBsmToynektJJqpgyt/CadVdsNNtw37/W7DdnA17r6TGn+xyFWy/ND7o93gxc9p0ZKWmo2hsHBKKJpg9pTr+uNOVXVghfo2bLU0p3+36UNhPwc4L203hZ6Vbd9nRuWoiOY2xqWPUmWgazFfe2W5kT+GYciZRGN/kD5t/GM2va9seh7Ztx7uffQovX86cMR1TfvgZ7oQELNqzzRyrc3DXPpSuXJ5qWJz5NJokJRPVsFBzAKPO8tLUgNKmbWUim1CXPnT8M5rR/xIk3khJYnLDpOmUCWqljAf9Yf3S9xbyx1Pz45efflpW2pVuOmKpM+1eeCg9HdqXzM6jKCWoROhDxCtXrcRu1is364GOo65UpTJ2kNzV2ahu1K1Xz5xxdzT5KKrVrG4k+JioaNbhKmY2ND6hGDZu3oJIkjo1bMSR3FQP1TlKWNHkiMYq/2ycdxJTr6oeUKql3YjU46kg9U4FoQqnSqZ36sVVkWRXUdc7qU56FnGoMerZvuxKLui3nmVH5KMwRaKquOqRpVJIarG3ndhxsf3SO7thiKykOsqdfXqD4iQ/ZdeWfPQsotHUdbjbBVek28yiK966tJ5HBKcBeakWbtoJo3qhr02HqMGwwpnKqcF9mumjFVKlY2PiGbYIkyREv1VpFW+7sUka0VIDNUTFT2lRHPXObrzKY0FpUHxlrstW85V3trQrM9ud7oLSpjTIzM5nm8RlZueBIBKTuTohOxw7LoXvcqemTM+NdKDf+rZhvvSRb0ew/VAcBNlTXGxzwb7bdgQ92+aCfiutkr60jER5pDom9dy2W9jNGbfSsRRmqAUX43RDm/bm83ibUk8yjn6WWwCzfxyDB/oPwL3PP4NbHnwAy1cuR8P69RBFcs5OOYXtK9chOzMDFevVQY0mjczn4txUTfPSM7F84ULk5OWgREIR3DnwNizZshnp2VnIO5GGSrVrYu2mdTi4bz/atG6PYuXKsE4FcGT/fiydN4/1zI2WF7VD6YqVzJIIy+fFYkr7e/cfRsmyZXFJx/bw5uZh87r1KFuuIsrXqobUI0exaMYc+Bnv6uxMtbxH295Uv5Rm5a/qifbfWsoCEq/Jbz4qd3VoJnOHecX8F42yw/WThDWTrUkSQXlbOO//LJw3EtPUvdQBEVUtitGq5HpWQiX2K1pqgJpt0tS4qcysLCYj2ZA1W6UMUm8gu3YDUIZJVZCaJP/1W2MdmqIX2Slce/2PMlSX/VsNUY1VkqF6H5GUyFaNURVd4WomSvGSZKhw7Uv+KFyRhxqyGqvcyI8sEqaKWv5rD1qjBg2R58nD+vXrjFSlfZDmwEJWDPVWyg/zYQzDl9p7mYt169dQFI+n3xpwp/8tWuFwcjIOHqaa5v/1kES5Vf5pG5Hyw84bEZzyQGNJaqAao1CclU71llK5pJpJulRjljtBZaJGrXSI5KVuaZxJ75XHIkr9looplUxpVnjyWyq/xq9ktzCJKV5nww7Pjq8d9/zGYV6wcbAB8J/M5X9h2O5t89+yUxhnv9dvO952XbPjobtN0ubOsjSnnjJIbaLW9uqeVHv37NiFNemn4dNEBP10sxG3SiiBGEo6Y2bMRBPmxRdjR6NshQro0qKtWRqhNV0ip8eohva95y74WRZtqlRDmfLl0KRta8wY8wvrXSSWHdqDpx59BJM//ILlWAYnM9PgIRG5XdFYefIY5k6ahAf69KIEG02hL4hT7BQfePpp3P3ww7iyYWOcOJSMxJJlcfjEcSTFJ+Cjrz5Gj06XYsB9D6Jb3164oX0bVCahRYS4sJll+sz776D/PXefydezoazTZIspE0LWtH4s/wc7aeURH/9VGfxZ+OfadB5gVyhJGGpAksxEFKo0amA1atQw9kQiGpOwG4a9eFED0rYdNV4RkXoJNWxtOlZFlC6uMCRZyE81PDVgQQ1aa45k3yZRmelSg9cAt8hFEAkKatjyS5Va8RXZamxFUNwUpsIW6SaRJOvVrWckKs1KavbQNBC6TU1LNZ+Gr1OnJlyUwnJIeEYSVTNQBeA/2QsGQxgfnZSah9i4/FMUDiUfYhxI9CRWrb9SukXcGutRnBUPpUfjOxqLUp4ISr8IXcRjmym+SpvyX+YichGW1ACNX6kzkH9yK7u6RPwyU97oCKJc+ikVUHlpv1dabPyrCi1/dMm+LtUF/ZaLM64KOdc7+27s0W/bf/udUNje70F5KagslR9Ko1Rxm7iULypL+W/CkhvTTEl6fM43k6pmQ78oT7oi4S4Sg2zWo9CwEETqw8QUft8Z8SYiisbiq6UzsDD1ILzUveb+OAruPGDBlOnwM/1fTxqHFz99H79MHI/UEynYu3k7yZLlFPSZjdpLdm3DdX1vZAfIDsdr4ePhL5O8fJiyeQ2mrFqGEHakn74wHP5jGdjDtDz05FOYtW0j5m5YixtvvxXhLpKz/AsPwdL5cxHqtzB5y2qM27MBD33wGho1zB/isfP17Mukkb2s/fsMgQl81Lhcvr2/Hn8LElNi7cak8RsRjhqSrdaoR5cdkZiIQsSixqZKpsYrCUN3EZOIRZVO9uVeDVHbQ7QsQBVSZmrQapQKRxVQEpTcS+qQHZnJbxGBSFN+qGGq4esSbNVV9iXliHTtSq8GLGlMEqB+16R0pIYuMtE7mRv1SP5ERKJ+vXooXqKUITMjyZwZP8u3IzNB6W/WrLmJ/779+0yeSYKKjoo2aVDeiDQVf6VFeaA4FY6f3CiPtE5KbmVH9hVPu6GqQ1D6NJgtFVoSlz3oL/8VH+WDSEpxkl2VSQ3mUY3qNUx5KT8VlvLhj0BxUJo146g9i1OnTjXxEVRmei8onjYKmyks/bbTItju7Lolc/sS7HeaYBJM3vOd4qGy1dlkkiCVb0q7DROOKIz2zRpXecfX+qyeIJuBoJcWKSEz370s6xCq/trho3fvf/U5tuzZjTqVq2HPsnUoGRWHzJxMhERp+IB1lO687MxCSCxHT55AkHlshiLoPoL64bPvvGXG2sIjoxiGH8dTDmA7JeWuV1+NqNLlkVC9Cp4c8jg8VEd9AS/KsZz1XYD7e90IKzsTtw2+C1kBfeOT6aKfrdpeBB/T2LVpW8wYOQp3DOyPem0bM52/5vXfGX8LEhNUcexLFUaXnlXJ7ApkV0ZVIptM7Maly5Ys1JPbZmrMNvRbbu1n+a8KqquwmeyI4ER8kuxUyXUqg4jAhuwJpkLzst1JatJdDUiIIElpHEtQw7CJRHYEO575zwVpN6J4vplgx093+SFkpGeCVRBbWHk1m6RTIKTKyr0aou3/2eHYaRb56G6nQ+8UZ921lEXqsi6RlsxlX52FIClJ0ors2jPLkv4UN61KV14pLoIddzuc30PheIjstf9SZfAw1SGdMaY4fPLJJ2adlw4x1MJTHY+tD5AovQpHZ5zpgx+Ktz4AIkLUjKfc6xwxlaWeH3vsMaP66oRXDeAvWLAAb775phnQ17cNJIWJvDQjZ6/ut3cVaGX/VyS3N6j+vf3W2xjy6GNITU+jXKa8zm/0+duIKHVnZuEYO4BiiUUREuGiEOY3JLSfUmuFosXRtmwNvHzXwwhSLUwPt5DNLOjSsweSiiXhksbN0aBkOfTr2RstOl6ECrWqw0vCUnem5QsUoYwkpMMWdeKERZIsUbosApY6VnbAdWqxD/TjVHYqZrGOXH7NVVg6ey4urt8Iw58dBnZpJOEA/F4/6jRvhimsPwkBF57vdysaFi+Lg1SNVRYXAv51zTpH+HeZ9UczUxVZdguT3dk42+y3/JY/kubUGDXupjEzqayFCdWG/DMm9FbvTB/Nnld2zYB0iNQOzWHpTb5FfSnnH3s5vZEN/V/gh/n7R9hh63+tvldSalFSbNS0iZkhVeOXJGsTnWC7KZzuM/6clRZB8ZZqLH901yV1WZB0JWlFBGaPuUmilT8iehFDtifXLLS11XdB98JkauP34qRhAo3NqRy6du1q/NJaMBG1DkvULOKsWbPMSn17TE+Q+i+C0kGIOhFDk0GjR48+c3KryEqr+rX6XjOSSoMkUnvBrSRTnbwhCVB5KOlW25dE0JKe9V7r23Zs246MtAw8RILNNhLpabipKhqpTGCrcpFgvv70E3h8XvS/8w4E9V5/rjDc3OVq1K5YCdO2rsb3GxYhNMqNkla4OS7nwL69OE3ie/NDqpLzZmDH8cP4YeZUeZj/EV1mk9adkalMTRFZxsTFI5wS86E9+hqShYhAKGZNnkrVk2TqD2LimLF465uvsfp0Cu5+7CH88MGn8KXnmfgonSsWLYY/1MKojSsxettaFE1MwhfPDmdsfi2rvzP+FiT230BSkRqBxmx0V+MS8ehZlV4o3GD+KOwGpwquRqQGLAlE6qCtitiSjuzmh5FPWjJTPdZl1E1KL/pghV8XiSzHS/Hen3/2+69xE3mJ0Hgv8Ev/8meFfm3kgvw3d3J0UkIi9BXt3JwshLNhqDLKT63HUl6IYBRP3U28eOn32ZC5bUd+2B2BVE6pkrbUpffKc0m2ymdB9mTHR2lN44jKo7p166EYpTNJboK2Nilc2ZUfgp1/9gJTjblptth+JylMZCIiE6QmK1xJhbKn/Y4KV18sEskorwXFXVA89H0BrR+TdL5//35zgKHiqPxR2apjkn+qPzouW3mg9Nlxk+Sn/LBVTIUnclP4XqYpmqqctgtptb02fXsZtod2B3frjsFdu6FzrVp46/EnkFSpAnrcdivrh+oKpWCWrZ/EF8EyPLJjN7586VWknk5FMjtLX44X3jRK2JSy3nzhZdx7403o2+Fy9GzeBmsWLDKTPVJZFSeyV37NYT6XLlseba64FPNmz8Y3L7+G1x99HON/+gXFK1dmHmfhoZtuxgePPoV5Y8Zjw6ZNiI6ORAjLN4vu45iODxjWgCu6Y+bosVg5ayGysvNQtoq+bv+P9e/vivNOYqowduX+Ldjvz7ajcR5VLklKqlgiETUGFbBUTOH3/C3s32/Zsd/rUkVXOKrAatg2QSg8Q1y0n5Z6CkcOJyMzPZtCOv/8oeyZXUiMYTyCoTh99ARC84I4vPug6R0TYjQwnx+WOfmA4ahfVQero4kt+qGBYIGx4Jv8Z/O/AiS5FS9dmgQRwOmU08aNlz2+Gmgy42HHT3Yl9eljsProrMx/Jc9/hMw1rqW0HjmS/41MqeVaqKhTYuVKpFo0qShyPHlm03JEfJxRb8zyD0JZqRMRNGuWnpH/RShJIvnrnygV8FKeKiypmzpvay+lrsNU1aTCKTx7TZLsScrTPkhJWHov0pI6J3Ot8pdqKUnL7tBUJ5RukZfeaYfAjTfeaFb1SwqTBKa9mlIxdYy47GvsTeu9VbZyqzjrWUMJmonWR3ZFtCJREZuOsJb0FkNS8/o8JMwihpy8ARGahalzZmPqrOnYz3IoX7Uafpo0ERFR0aYcs5kPGnuSyrjz2BGTnudfeAmdLr8M+44ew/hRY1Ctfn3EJ8Qj+dhRHDx0GOt37cAOqoND7x+MKHcUMlkvvKFUA0HV3x2JHKbbE8zDY8OeRyTr/csvPofPPvoIfjeJkPeaTRuiTtPGeO+9t3HbwEGYNXsObr7zdvayLoS6I3DKk4Onnx+GjJxc3DHoFjz62COmbK+9rb8p0wsB53WJhdaJqafUbKO9jEIVRNBslyqPBuslCem9Kr+m6FXZ7IagJRZ2o5WZVnLbSx00UycVQJVe0Kp/kZ4GxtVby63ISWqJxnYUpuIl++p5FT9VamWRGoqeRZga+Jb9oylHsXfffoobbMpuF6pUqIJkxtljedGySXMEab5y60Z4s3MQE3RRzaQUFxGOlo0aIycvFxvXb0QUG0eDxg3NGP6ONVvpfyZqNKiNBOaLmfGh2pnLxrN61SpEs9I2bdbUyG0+y4+jh48jee8hBCiAhIbkD/4r/RqQF/mu10GJvCtfYkgOpUqXMqqaJFVbRdy2dZuRtLToVgPyZolFVrZJs6bQNWOqAwDNTC5ZNpuVfuWGVQhlvOrVqIViRYvDCgvHuvXrkMe8Cc2PBoqQ7MymbkopzajubmRDVAegSRaNZ2rcrSzVtIoVK5gN7bt37jIkIbVYBGpDz4q/yljQs13WMrOrr8zs37rb9uz3MtNvlaHeqRxFdNoErjGvRx991OSL8k2SnezIrS65syVLO25hJC7t6VQ3JuU9lCqczq6nDQUmixS5KIGLdJgHOq9L54MFKL3p9T6mNzXttJFcVQcyTqajSHwS+nTrglPJ+zBjwwaqG/Q56MfrdzyA70f+gDXHDiM8kh2p0kZP3Ow7QjSu5Waa6K82oaewQ9Aq+6LFktR/MvxQRLLcclLTzVKexJI6rjz/y1EaU1W9C9GEhN/CsSP0n+SXxDqkhbQ6BeVCwHkhMQWpTNTMlchBFUwVW3f9FlThBVUmVTz10nInchH0LPuqdPYCS1W+wu7tSmtXQP2WPf22K6nsyR9Bd73XXe81AyqVR2qFpDuZS71SDy5/BS15CLImaPWQi2qdP49hhGgRa6T4hz1nEFlU+eIzWMlcbBTFEhBlMRzqhH4f84HSjY7JCVC6caXlIRDPSk/iiPRHsadkvPheyy38uex5Gb47jM3Glw2fJJ2EEkgPuMxMVhQbSGR0lEm/mpKghYsmfUyL0qy0KQ+UNlv9VN5pIa7ioDTJTi4lqRzGWY1B5CVzlYaL6dQWmsxsjQFpkJpVx8/8jo0zs63pGWlMv9dILdFxsUyf33xlKYr5lUepRSvdtUVnz678zqJZi+am4ck8OzfHSNLqdJTHUvns8lZHpnKWpKlxOXVQSpfGqtQpSU3ULLLiKj/0W9B7mdnlezakStqkpfE8lbfCVxiSxv4VFDflnyhNvisr7IyXmqffer946WJULF8B5cuWM2OlxhJf6jHfnepAKKVpvqFBuxq1kX38KIa++jKCkRFmUepP736MAAll6rqV9EOExTqijovhaC+l1qrpvK+QgrprJF7+iTD9rGdpp1KxYslSqtjXmG1KZn0Xy/THH34wH/2tVKESy0HqrqInt3pgHPn/mUT9jZEfz3MMFa4ahk0G+q2KVLjiqNGZAimogKrMutTIBNtc7mUuv+RelaIwedkEJnO5scPTb6FwOHbF1CXIX1VoqRYyU9j2bKepfPztdkWYD29o4++Lvfvilf434bXeN+PlAf0x5vVXEEUpp0x4JG6q3xT3d+6GKFPBGPcQqi0MW3vURIfejEx0KFsGy2bNMKcBUCc16qVWQFO5NJuf3ewlZ3z2NW4sWh4DK9TB4117IJHmxYolIr5oglmprYprUsZskrQQQXIK1w4A/umucTo3zUQcupRnrgh3/qyqwmP8dCR2MaY7Pp5+0r7OOQtnntIBn32IZnqjLDeevLY/7r3iOoSRlBXPmPiiKF6qpNlLJ59CXaFwxUSZxhvBdGocSUjLTGfG040pB/Ig1dGoqPwlHYIOHFSnIWlZ0rikZZGWnjXAL3NJUpKUFX+VqSRMEZjGvyTdS6rUCa32LPbZUPmpfBWOvjepMTN1WBq4F1nadn4Pdh3RRzZkyxwayPzRszkXjpeKcfWyVTh66Ihs6o2hBP1f0EXTISmHjrwh7DxIqG99/AFKlC+HEa+8hhFPv4Qv3vkIrTteglFzZ1Hqo306DFJt1afS5A9le1N/JDmdOp3GTsl8+pamrDf0O8IS6dGAZe9nOXz17Xck+QwFbohMww35BMb4Kd75zcugcPKVF/8qP84nlLPnHcqcwuRRGDKzM0/PqrCFUZisbLs2wdl3wfa7sH9C4bBtMrNR2J7M7bBt+7p0zK+ZX2et2v3LRGybNxdbVq/F2kmTMOql4fj06WepaoahaIWSiEzQhAOlHS+rmI+1hXe/X9IR48AetkKlyihStAQDFnGwMkpy9Gpg2UIuq2WAz7M/+grFy1XE63Om4+ZhTxl1RZKaZt1FQJpACNBP9bZSEXy5XrOi32IYZq8d/8zsqNoP467tTiJLDxugn+8DShOdUkg0A9UmfiTrIEWFcR+8j5WTpphK7yPphJYojrgyjC+zRXVfM2EBNSK2BGo58NGdh2qvR58NU/wYSdnLZbp0FruOYc6iBLbGfFRkpTlzXx2DyExDCFLrRVKSFpX/ym91KOpYVDYa8NdaPrvz0ro1dYZ6LxITSYmYCpfj2dA7qdPaGK7JBM1eKgx7sa0kPUlrIlF1jhqf0zv9Vly1GyOLYSiPdMlc8UhNPcWcpv/KTKY6Nzcbp1NPG/VahxtK+tUXkpTZeZ5clokWaPtRo1FjTF+1AksoGS7augnjFszHPc89gyiqh6x5yMzNQsqJY1Tds1i++bPcimNmehpG/fSj0ViyM7NM3DIY1zyGkUjSv7jjRUyHxyzJST19ilKyD107d0al8hXNUotTJ0/kT5Lpj3EU+SvflTdS85UX8vPviPM2JvZ/CsxBf04GBsUm4sGfv0Dj6/rQLAtf334v5v44CZ+fOgK3KkJCJHICJF0Sj0uf2SeJhce6aKZeEIimOuNlIwwLo3ThY6/qjoIrhxWdBJ1FKaxIqBt3lC6Lum0vxv3ffQ5PJCUrL2kpzAfPKY9Z/BgeR4IJklVC+C7EZ6QcS98tDEgdJdmTCL3eXEM8VkQMQkkiPqnIiSXMWIs5Wtkv4qM7SmwhlPQYUfbQXvQpVhxN216KR8aNYpwoNWspHO1mx9AePXRpLC0kB6GRTE9IEYRIYnAx3Gw/dCpyWBzNw2OwY+M2hpmJxk2bwEdpLTMt3Uw+SNLSmJkapSQqkZZIQWQlQtNAvRYeS+UzY2okOl3aEqVqrEsSWuEhBamiIrXfghqnOj+db6btZfoqucbkRJj33nuvkdIUnk6N1RINfatScZG6qm9aitB0BpniJhVXY2z2NwPU4BVPSYfyW36KEHSGmsZURWKjx4wxa9Ek3SvdGpvTO9svrYErzjzXpI296FpLQ/TtAkmnipN9Qq4mZbQ+TpKkvptpdwCyp7RovZvSpvV1yjN9G0CTIjfffLNxp3iKrDXWq8kQfR9U+ab8VKeiz+kpf1Umfzf8KnY4+K9g9wBSH/TVx1zqBpJ0EBYFLyWTiNgouKk69m7UBA/e2BcxrARjhzyFniUr49qkirilRj0cnzsHgbRUdKnGSr9qLb5+7mU8eNFl+PTmu9BXdipUxqq33sXDHTvAk5mKDdOmom/NZhgz4j1kp+zFfc1bonf56rixRBW81qMfwjw5+PqJofjomt5Y+NoHuK0lK+xDT+Kxes0wavAj6FuqPO4pXQWLXnwVPcpVRs8ylfHl4IfgCvVh2tvvo1eFKuhRvBwGlKuG9WPHw3vgGG4sUxcxlOq2z1+ALsUrYsf8hXiqW1c82qs3zf0Y9fBj6FW2InomlEX/ag2xl40zJDsT7911H7pXqogrS5XGPQ1bwEvVqjRVzpMuqoeUL/WtxPiE/M+/qZGIGDQBo8kETeJIsrJh97f2vTBsMxGP1svp0uyipKrfsy/JWnctgJUUpllLLZgV2eidFr5qsa3sTJw40QxZXHLJJebbAKNGjcKUKVPMEo+LLrrI2NEMqMbgRECaRdXGe0Fr7bS+TRNYSp8Jm+QpaD2e3onANKsqctHYnGZlRTZPPvXkGb9mzJhhJiDkv9bBad2cyF5EpO99isxERELPnj1NWkSmkiAVpk6QkJ1+/fqZcCVpSVLVekilVf5qL6xmpJXvWkyscLRjQ/7Ij78jHBL7H2FUBhKXFepHEaoN373yMl686jo8XLMBFo3+BU//9A3fB+A6noq405k4NHc+JrzzLgbcfRc+mz4BkcFQPHntDQg5nYvYk+lw5+Ui+mQaMtduMR89fX/hVORR/J/0xTd44fPPERUTh1oXt8Vbk8eiR9++GNL9WuQeS8Wn82fiha8/wmoS3HevvITAoQNYNX0mvvvkM9x53/3Io3pzbOd2HEg9io9mTITPk43pY0bhy/mT0bZ1Eyz68QecOHoY7wx7Hvc+9QTemzkOpcuXwNvDn0VkxWL4bPFchLsiUInS0y/rV6N6wzoIOXUCWanHjOr880fv4om3h+O7zetx+aVX4Ym+g7Bx6RIsYGN/dMiDmLhxORpQpdESEBFLAqXK/ZTI9h88gO2K14EDhjjUsDTpIClJEonUGklUJq8lKbLxqyHav+1LZpJURBJqiJJ+tOpeKtLZ0oMao20mSUMHbYqI1OglRelQS4UjSUZQfBQPxVsqqqS7O++809jRb9nr37+/kdJkV9A7bVVTOLZkaIdrx193e5eJ0qvZUZGHvliusMyMMCE/FabiICKVfbmTRKijjbRERISjZSdyUzhM5ans22EK+q346RI5yb6eFY5+K08EmcvMjrPuf0c4JPY/wx4n0FyRPrgah7iSpRBXtQo8YS4Mf/RxhPgsqnYaFPJh3sRx8LKed33qISRd3BT3f/EhfHk58Bw/iVDLD81a+lxBBN1huOXdt5FQrw6y46KQbYUhump15IWHIoyqXwn26q6YWKTv3o8r+w9EfLMGqN2jM2LKFMfWZUupOgaQFWbhs4Wz0ar39ciJCkdulBuPff0Fijauj1Sqm93pLq5+LcTXrIIoqqA6E37G7s1od1dfJFavYFaVh5zKMONXcdWrII8VOUgVN6pCaViUMHW8dpHQEKyeNJXkGonm/fsgvEZN9Hv7VXy5bD4q1qkLT3YOPn/xTaxdtgb3vvMeKjVuYj6336hOPRR1RyP5wEEjjUldkiojIlBjloooCUDmIiI1LhGM3ShlR+QhczVsSXIiMZlLHZU0J5VKZCA7hWE3RpmLPL799lszmSAJSCQo/0QYGl9S2JpJlUSirUdawqI4ShKzSUZSo1QyEbDIWG400aAJA3uP7G9B8VB6dIkMRR4KRx8gUTo0MSGi0sypvsaucT77Yygyk10RtSQsSZJS+2xp6WypSWEpvborfhq3E0R2ykfFW3mmDkP5dnae/Z3hkNj/DEoCGhln4VuIwNW9B+Ghb7/Cc5OmY9jI73B0/QYc37kX6WF+eGLCkHs6ixUnltJZJEnLjYS4RBZCGI6mHDaqadBtwe/SAHwB2GCj8gKID+b38FobpMWIWhuWnZNrPn+fWKkK0kgMJ8PzP+4QOHoK4f4AdJKAOVudhKUzpcL0xYmgZkMjEE9JKNKvkwzc8AZYwUlQoV4fJr3/ES6uWQe9GrXHtqkLUCngplrIyp9Db3xMJntmD/3VqQcRJOnoIFWj9CyUjNRm+jBztpmPDTKyVHEUpXr5zuRpiKXK+tKt9+HhTl0R7qEnmo6LikCVRvXQun17Mw6kRivJRY1P6/ikskmFUsOVtCFiEVloIF9SgxqwSE+NTVKKPbMpN1KV5MY2Mw2YnYPmX0we89IaL63bEslpfOtTSrmPD30apcqWMm615OSDDz/CM88+hwYNGxr1VASmMa/nn38Bl116GXreeCNGjx2DRx4bgq07djDc5mYd36OPD8HHn3yMq7p3h4t5omPAFWZ4uMYvFXbBUp8C6UjPUgdH/fSzUR0zMjOMCqq0SNXUMdjXXHONWaArlVIqriQkEbzWREr1FKnqK0x6ljQnyUn+2s8iKt2l0upDw5I2ZSbylIr87rvvmg3v2umgzkJ5rLIQYdoz8oLM1ImcTZLnFYyMg/8VQcvy5ZywrkGYNfXtN6ycQIbl8+Vah9cstXqyxR6ct9DqHeWyHryivfXtnfdYfaOjrUB2luX3+aydU6ZY/cNc1oF5c6ybWRyH50y3vn5wsHWHOybf69MnrH6REdZ9NeqZ33eVKGm9flNfywoELc/JNKtXRKT186NDrPScbCsvO9O6p2w56/E2La1Pe/eyekZGW/4DR4y7dwf1s3q7XJaVnW0F8zKsPny38pVXrVx/pvVRr57WrfEJ1trJP1s3h4VZa8Z9bfkzUqyPB/a3BtSoYFn+PCsj12vdEBtjPdf1av7OtYK5adajLRtZ97VpZn15y21W38REy8o6bXlys63svYett++6x8pKPmQd3bLJsjIyrINTp1k9Y2Ksce+8ZfJLYCPLf/iLEWRe+YN+Ky8YsAK+gOX189l+xzjoz+sPWDk+r0ysgN9n3XP3vVaux2PleH2WPxCwKGUZ+5TOLE9enhWUP16P5c3zWHlZuSwPuvQGrCD99tFeHsMjUTI8n+ULeK3cAN3Lf7/H8vjyjJ8BH+0wXGOP8aD0Z2VmZpo4kSjOXIKJJy9KjhYlRvNMacq666676Iff2JkzZ4716quvGje2H3pX+H72sy7Z9Xq9xm87DNnRZfuj9/Y7+/ffBY4k9r+CPZIlgcdjoQhlnFObNmPfhMlY9OpreLFHL4TGxqNU7cpIRCQSKX1dfvONyKPa8t0TT2DPjGkYdvvtsCIjkFS5LNLlHcWFUPbeUt3yvZcU4UZAq6qJICUrXR6qi66EOJSuWx/Tv/0CxxcuwsavfjRbnC7qdT17e5eR5oLhkj/yzNectW4IZotQQB+PNssz3OytFYZmJnVwnlaCly9RFinrtmHRtFmwKAX6T51EHMOPCqVKunM3vnj4SaSs34aiOSGIyAtH5743IY1q4/dPDMX2mdPxwtXXYOP82fjkxWdwW71GWDPqJ/iLRMJHqS80LFrJOLc9OdNqgvP5kZ6SgmB2JvNCyxNoKGmVcpKLqr6Xamhq8iFKxlRRYyJYFgFKm1rXnj9mxEZtJBOteDeLSykFfzz8dXz9xts4SbX+9SeeRtqxU2ZvpJZSaLExxWFTP1zM1xWzF+KNIc+YDdyUZYxaLV1IgqnWmAlS70gW5lnxsyUqPUvl0wyu7JBIzP5PqbaS3jQor10tGrSX5Gmrj3KveI8fP948y52gu/yUHU1QSLJT2gTZl107bF32+JkmDrTExP7m5t8BDon9j1AFzUc4YqtWw9zFyzDi2Rcx5vsfUbxeDbw6Z5J2JMNbpQJQsQJKtm6LPq8Px9JfpuDNAXchsWxZvDB/FgJUx4JVKiEsIRERpcsivFZV42uQlatIo/r0qzZ/WQivWglRJUqyQoXAFxqCF0ePRrHaNfD4LbfjzdffQPuBfdDl7tvhqlQekTWrw8dGRKkARSpXQXh1+kkiAgkuoWlDWFT59Fn8WKpvFVpfjPbXXo/YJo1wX69b8VzfO3DrI0MQjE3AktnzkR3Ixm0jXsfxkCBmL1yAUKopFuPiqlgWpVs1x1NffYE5c+dhBFWdkMRovDVzAu59+SVcffMAfPzMq3j05tvR7saeuPKmvkal+zXf/nrkN+pQZJ04hU9eeBHfv/22+aqUyEkEpqOd044cwefDh+PTV1+nkR+vvvYKoiK1/kyTCvmEq0auxs62Tf/0dSALWcdPIPvkCbi0Qpn/tLhYOyRctKvdCFoHpnVhLDC6I+m7qd4pZHqpuzJC67K0h1aLjuW/YJOIoPjrWfs+J02aZMhHY3j6VqZUy86dOxtVU1uotJVOJ4qImDTGphlXzUBqB4TM5ZfG2kRKGuPTJ/Q0EaItejLXs5ZpaGxQp4BoplJjaPJHY4Mam9OkiXZDyD/NkNphzp0718RNJKj7uYKzTux/hDJPFTLPl4NIVjRLB82ZTWt8585B3rEsnDqRhni/B3F1qlHiiaZ9FvJx9ti52YgsV5pmEZSKgohkUVhyq1Xc4V4EKLkFaO7y5iHEG0AgKoK9eP7G80A4JZpwNiSGE+pLx6kj6XBHxyKuWCT82vMWYMWnm9AwF/LCLESy8oISgshSs6XhAQ/bl0WJLhIRbECheX4SJqUHbzaO7jqIpCIk0wqlKKFQgliyENUvaoGYEPbWtKfFuxrs13EzVjaljmgSGpt0eIaOtMmFFRPN9EQglA1X37YPO52F2VPHwxPnRqXqtVBXg/t0QVmBV37v/1dCZSTZJvvQUXxHEvOH+THgmccRX1Jn0DPPfXmYNXIkti1YSsk5BvePeIV5wfibPj7/Mn5IihWhMCsVd+R5KFk9bQjy4VdfIMuxHElYYcx/GhG0aPbVahExX2vzACUuyy0pWeXMf5Lo2NGYZ/6JZASFpyeVtW2m884kDWkmVOef6fRdjekJGugXtCdWZKQJCy0x0ZiXBvE10aCJCI3/aa2ZFvXq2CIRnyYlJGFpXFITBCOZF5dddpmZIJG/IlbN3orERFoKXyRp723W2JrC0MSIloDYktu5gslqB/89TPXif5FuNtxQF3J9rOwBVfoQszn7q5ffxIblqzD2l0l4+8VX4NMK8pAwBEqXhJfSUg4rPvtss4las5lekmA2y9+jxaShQaN2ePUxkdgoNh66c7H/52+phi7qhD7+DkTGIr5SBYSVTKBbkijVUe2xsyRJsMVpe4mPrSoQxTiy8flIXgGGazHOepfHhhyMpsrKMP0x8ShTrw5iKpQ1i11Zg3H64HFEZ7BiKqYip1DaZfoCIly+z6aimBviQ14U1dy4oiSJaBJkOCVFEqg7BN6SRTBh/Uo079gJ5SitSs2yKKF4PX6zdUgNVRVfz5rhU2ORFKE1UJII9Ns2k/SgxiOVRg1PKpZmEfVbd0ELN2VPOJZyDPtpR/6HUIrUoUjaLTF31BSWm1R1SkHMs90bt1CNp/pGnhKBBPJyMOuXsfj2/Q8w9puv4clOZ7w97ET8WDJlKj4c9jpmjp0IdzZJGx6cYJy+/+h9ePzZdOzB9mUr8OGrr+FLSnb7VmxAGMPUh3F//PRLxjMdEz77GEfWbcTK2XPw8SsvYtbPPxiyktS2afkyjPzwPYyhdLtn00bmtIXdB/aYrWWlSpbClEmTzdfRNXGhhbg6ukhrykRcIjZJSRqc10JXSY/KG0lyN9xwgzkoUqdnCMoT+yAALdkQgWmBq9RU+SX/NfOpZ00yaBJBhKa1eMpr2dXkgspGdxGmytKWIM8Vztt3J/9PQhINK42GnkI8Xkz44mu0bNWSalQP1G/aFJuWrkCVOjUNcezevIU9sw9JiUVxcPsORNHtTlbYiBwPYovGwXsqFbvXrDNHEmvG0c+KYTZLU2rYv2Ubju87gNgi0cij/f27d6JkQlF4sjLNNwLzjp4EcrzYtno9JYEA4mNicPLQQfiyc0xF82akYfvKtWZMp0hCLEIyc/l7NU4eOGQaibbB7NmwCamHjiCheFFKl6EoXqYMpbQ87Fy8EqnHTiCxDFVR+pd++BiOnjiMrF37UJJSZUC7AoJUu+jGbDxnZoSSJMf+Mh6HDx4yDaMIe3ypHFqXpUY0btw408NLEtAHddWrSwKQOiMS0+ycfmu5gezKnlaga1xGywE+/vhjow5pTEgr4Hds24GDhw8aAtNSDS/zYDPztlKpkli7ZDEbYQKOHzmFph3akchDcZrpXjNnoTlaOyUtFW2vuBzvDR2G1B370ITltof5PXfiFHS49DIsmzoNiyZNQ7XKteDJI33v18kPYajKRr584mS0ubwDFk2YiEUTp6J0hYpIionDwvFTkJGdQSHViz1LVqFpx1aY+82P2ESiyw14kRQfg02Ll6F2vQbYv3EzJn79DRrUrWPOFlswYYpRNdM9ebjiiitQv249JFM1LFm6NMqVL29OYNFxQcoTreTX4Z0iEc1KavZWap6980CzvjpMUuqn7OiSFKYykEKmvNICY3Um+uCMpC0RWseOHY0qK3u2xCVzhSmi1E4AhaEZZBGd/DqXROZIYn8i8oV+9gwkHn2hKDc3B6VqVWbv5MMJFv61/fuiaFwUPn/+BURZXswfPxZTvv4aq6dNwZgP3kNYFnvot96lqnkEP1FdKELVZupX3+Lkzr0UD/KLatr3PyBl1064wgL46OUXEE3pYu6PY3GEksTYdz5CbMDClO9/NAfgUVTBmE8+x4kdezDqzY+xaOpU5KQcxsjXRiApgX6PGokTW7dj5DvvIYu9aV5GBnaT3L579S0c2XsA3pxsrF+wBFNHj4E/M5uq2Bs4xQa0Z+NGTP38K2TsO4hfPvqcaloK1vwyGRnHjrNC5Y/3SJwxxzTzUUvkdLTQY0OGmN77+++/N+MnamTqwbW8QOqOFmtKopA0pml/SRNa7qAGqYahxieJQcsdJEVorEbkJbVJUtnAgQPN78uuuAw39bvJrLwX8Z1OT0Pp0qWMlOPzB9CxW3dzasZOdhL6mPHqxcup/kSgasOGcJGEjx9JwSmW1w2Dbkb1pg1xXa8bEJLrYaewEuvXrESx8iXR/ZZ+6HZnf/gjw82JElIFoyjF5eVmYdGs2Shdvgx68P1lA3qh6VVXILZMSRK8jtBhvrhCkRPqR4maVXDTI/ejdefLKCn7TbrXLF6MYsWS0KhdG3S6uhvKlSiN9UuWo8PFF5nvMUh16371VebEW6lyIp477rjDdArKMxGJPmJj7yy47bbbzLIJLTvRMgrltaQz5V+nTp0MuenLYVIzdWl9XJ8+fcyWKamckvJUTjLTchdtSZKZ1E0tiZHkp45Jy2REdvL7XKqSgkNifzIMkQU1FpVfsXV8TmZaBn5i7zr6k0+xeeN6xNHStjWrqbJk4cDWLWxIAdRr1xTVmtSlSudHyrHD5oOsOzZuQiRVN31yXgPEooRjew4g7UAytqxeBy/D0ebja/vegHE//oAKlcuheKXS8LuANtdcgaZdO6JopbI4QLXMcoXgmpv60IcgIkl0a6my+C0ftrGnrtOqGVauXY3YYkVRq10LxJUujjWrV5hTNpp36gh3HpVHEoAn6EH7fleja++rcJSSXW56BoqycTZnhfZHRpiN3X6N8YTnz8hpHIiKqlGTjqeexKzZs3Ao+bA5SVWEJFVIg9NatySJQsSmgWUbIi65Vc9v9+5SbXSXuaRKNTZJDvqtdyI9jfno7Hw1Pq0Fq8bGtlPET9Vb41ql+FvxXjx7NlVLPzauWocre1wPKyqGhGshOy0dMVStP3vnfQwf+hw+fu89M9Z18v+xdxUAVlVrd83c6Q66YejuThUDxe7u7nx2Pbt9djcGNkoI0gjS3c0MTHfH+dfadzZeeaC+9+tDdC84c87dZ3d8e+1vx9lGxpmTR0HbxOi1tFneJ0U8BXZoDUuHVxmFXVRoOOKS6hiBpcMHhx57BAYPHw6f9Fu0o3IMCgpFaFQsEBJqTkIJ42A9mOxd5/LnZ+XhyXsewGP3/ZMsNx2ZuTkMw78wNsjnZ/tiuWLmUtoLGjJ+9NFHZgguhir9mRiqBlpisdKhiWVpa5T2Rdrht4boyn8p85VvOkBSglEKfJWFvmsgdqvZTx1M+dlnn5m9plL0652G8yrHRx991KxVe+edd4xb+asy0/VHwwmx3xkSXB4rl77uHRcVg/RtqYiPS8AVV16N0EpWvAogLCIa/Q4+BKNOPR1nX3MN8lh5a3whRo9Vxau0ogqxdeqg+4jBGHnqyehAum6GkvRfmqnuQ4dgyKgjccGV1yGBjUUCQ1+LlgCR4jiYjdnMD2gDNi+PDVUzmezK2YhDUDexIYYcNopC7VwMGDGccRmCI44fhenffoMVP8zCmeefidPOOx3zZkzF8gkTERpGf2qqoM3e5qx3NiSPw9hg/q7Q2g2/pluzRCYuFlJ+q7Hp39VXXoWY6BgKbA63aU+6EzUMMQttLtb+P7EpnZyqYZM2NIspaJgiNiF9jvQxYhJiZtLrXHfddWbWTQtBdYm56fRWMQ+5HUHBIeG4Zu0a2j+ZbEXbbSg0YqPQ75ChyMvYhVwOOUvzi9C4Q3tU+UIZfy3iZVkwz667/x7c9eyjuOahu3H9kw+hx+DBTAlZBtmakqk9sTp+XAWj00xKQlT2HirJqGpK/B90psxCNYfrKKs0DJXWaM6Ld7mRbtH/T1MPVaihH/VTmuGmJx7GzU8+gqufeBB3PP6wf4ZT+UtbugQJbjFPLZ+QIBHrlGASAxWr1SyiFgVLoS/hru1VGp6rA5EeS0s1dFdnIJYlhqt9pNpLqXzTEF8MS5f804yowlEnpIXHYmHKcwlGlaEmAnRpI73KUvHT9UfDCbHfESouVW8NqULY4PoNHYHpkyaTba3A4u+no6q8EtERMcgtL0Uoe/p1mzbiUzIone9VoyX4mhCoDEb9uo3JxrIRER2LJYsXYvM6Mg1WXR1kU69RQ2Rk5iImPgEff/qpGVJ9+f5nOO3CC7F51VpkchgYxaFnztpN2LpwOXK3paFFqxT/uiX6EhYTh02Zu+CLjsaSpcuxYv5C/Ouu+5AQFYd+Awcgc91mPHvnfeYLzoOGDUZOVqY5TqcqnI0/KAwbZi/E3IlT0KxeY0QlcohUpcbHFFM46nS+CIZdzXh6UqSzpWpiQr+1Ar1fn75IqV1FryGH1jjpJF89S1iNPHQkmjZpanRTOom2RcsWpoFJqSwdjY9Mqm27dubenkKnQcOGOP7EE9CZ71uRkemTd2IqXbp14ZCqi1HYD6Eg0zApgm7MTKjZVVCNToyPTuz48F8vokGThohM1qGXFCwUUBExsab8Fs+ajcjoKMTGJ+KlF57H9l1piIqNRc72DKa1CvlkyFrXp/PegslqqxleVGwChWQs2e9mowMLZf68/OBjePzue2mHTDKY+UKK6mMvI4GnuVn9pvRCdTjzLzEeGdlZiGLZR8fGYeH8BXjljdfIbjVEo1CwEkzgs3SCEuDKSw1HxaIkPP1LQfzHR0kPZk/y0G9dgpirBJmGoILciHVJ8Eh/po5Es5/STUrXJgEpN/pauhiYhKTqn+zZ7VCCOiZ1Uv8ruCUWfxC0CSmkuhIb5i/COtL5Fm1aIZwNqS6FUF5hHuZPm40ENo5BhxyEZctWoB6HKPXYKBfO/gHd+/dB+pbtmDv9BzRp3QLDDz/UPy3PGlzGijNl3BfIz8ml0BlElhSOwtwCdBoyANs2bMS6lRRcyzagQbNmKKUgad6hDZp1bo+Z7IUPGj2Ko9Jq7FixFgsmT0OTNikYcOghyE3biQWzZiE8KhpDKUh27UjFinkLER4XhUH8PXPyFAw6bKQZPs4cPwnxHAb1P/wQFHDIsJIsR4Ji7uQZ6MqeOTIx1mzp0VYbnVemBrG7pzQ1TX8kkm21q+2pGVcJPA2b5dZC1VN+VJDxBIeyAVLwSCALPgoscRhDbXSjmRpPCBtTtbZdseErHC3nkP8FO9Pwr/vJcMhudO79J888jw0r1+DIM05Fl2GDsHLmXHzJIdEdTz2Ot597DptXr0XdpLqo4hCxlAzpxvvuwqpFS/DlW2MoXMNRSUGmrxzpyPEzzjkLL7/6Cv7x4H0oYSfz5vMvobKwBMWsCfFx8Tj5wnOxdfU6TGde3vrgvXj41jvRuFN7nHfVFchgx/PiQ4/gnBsuR2hwKN56/mUk6vsMFdUcSpei6yHDMfyE0RR4TC3zR8LZQjosCZ8qxiWQ+ejun5H1D0MlgHSXmYSMhdwpz2QmoScGJaYr4aSORf5L0Gn4Kfd6J/sKU3bt0F7+q8ORf+qUZKZ3tvz+SDgh9keBueqxMVfrXH3bwkyTEh/gRSPpZ3Q0sYrYnL2lMQYLvqqGDZZDGh/baiWHcTrrXAslZa+SQsicwklfdSy2Rz/4VqNICo1Kc1bZmw8+gUOOPwYN26YYd2ryGrpwkGmWZoRRCKhiKThPflE4Knqq4GY/H+OiMGRHseco2LiNInsozi80Z+InsvdVeoK1jKKoBHkUqvqGYaPmjSlsQlBSXIJyNoAkDlPku0k+/VEadsPkEf2gaTV7eA1XOolBiUUYF/68kZAqpX+zps0w3wmIIYtMZvixyYk/eVibv5UcBmqWsv+A/uYUW5kpDWLB+i7A1vWb0KxTW1RpmJ2di0IK5jCysNDYaPg4RC4qLEZyg/rYRdZVlJWDwow8+CLI/Hr1QEhkmBkOq4PJIkNt0ba1+fJRKdMfn5iI9Ix0tEgh02R8axjerq3bzELj5i1bITQ6Atk7083hhU2aNcfO7dsRFBOBhg0bMeM9ZKftQmz9ZESGR6MwOwcrFi7GTnYuvfr3R6M2rVEeVIM8DtWS4xKMsAAFuMrLpFp5GCAw7N2+F6wg0Tv73rqRPQkoCSeZ6bJ2A+/WT+ve/rYMzJrLTH7o+X+B3Z2kw+8HU+QsPyn1WZxGOKny80nqW3NpQaxXE4pQHWBYxYKnsCkL1iZlLRRkI2YFqNTYgQJB5/BL4FVT+LCa+AUW3Uk4+nxa4U3/yFKkq9FzdP0ko3D2kSUoNB+HUPQYIWYTudaMya22oPgFVjD9klLap2GN9iMFVGLxKB/jr2Fidmo6Dh40GKMPPxzz5/5gxEMQ2Wb6zu348pOPOGz5lk7FFqqQumkTZkyejBoKMq+q0kwMaAhWU13BuFcwXOmS2GgYzueffEKzSkydNIFMRK9KKVflNyNNvzQ0XfzDXLz30svYsmIVxr73PrZv2YLFP/6oXthvj/5XcTjl4+9J335jlnhUlGrNFsNVvpn8q0bLju3w6aef465778E/H38CmSXFmDRnJtasXQdfTBQSGzdAMVnfm++9h7Y9u6PHQcPQddBAw1J9zEsJfe2ySOnaHWUUJNF1ElG3VVP4kuLQJKWlOQKatAbB9KtRp3ZI6dyZAizKuEugcGzK4XBQRDgatWtLVt4Entgir+SmTeALjzCbw2PqJqPfoQebLyLVT2mBndkZrBM+TJ82zRxPJNEUKFgEK0CqahmZFSRWmFjBJEjoWMEj2NlEa99C7pRn9lmX3Mm+7GloKTNB4ctMd9mx5v8LOCb2B8FmapD0sbX1QmZmMaUaKOtNfl4+4mLjDSOqYKP2kX0FsbLq3HZNx6uBrly1Gt06dWRl0gc/WDkobHQEtYZMa5auQNvOHekph1tVUvlL6LFS8ialfhUbr5hGPIet0hVJaU2HpmLSKwoX9qLyU/FhmKYqBPM33bIWMi4UwqqcYmtsXP+4/GrcePstqNOwHmZOm4n5s2ebbTAP3n8f1q9aY/RYsxfON18+eun5F8yJovpO4jPPP4crrrgcRx09GouWLCHb09eXorF65WrcftvtuOziS3Du+eeRqexCVHICmpN5tGvSHK+8+DJad+6Aux58AJedcx6Wzl+A0844A/qWZX5uHiZ9Pxl33n23+Q5l185dkEp20zolxSjyNfxMJZt67vkXzWmq0nG9PeZ9pOdlY+Kkibj0qiuZNyV44t4H0P2gwUanlBwehTYULtVMb3pGGlIaN8caDgGj42LQuEljpHE4um3LNnRieSxZtsTM6J5+2hloULcB84lMiSxLnUISh2ErVq8yyxfq162Hzdu2YkfqDvTp0ZvZG4R5C+ajTdv2qEeWmpGbgzS++3HuXFx8/oXI0hltxUVmMkgzfOEUgJrt0yr5esl1jAJew9iVy1n2bduYZ50yoVlJnfChZytEVJ6Bd1MHVcZEoJAJfL8nfu2dsK/3/yu4xa5/EFSs7A8pwNhvUnionHXpt4RaBYXCh599gtVrVplvQr737hgjmNavW4/YuDhsWrcOi35cgDhWYu1vy87Kxqo1q5Gdk4XExARMmPAN1m1Yh6ycbGRkZmH61BmGra1Yshybtmw257C//f77iI6PNR/mWKQJgk2bsXzpMnTp1MnMKGVzCKhILV+5AivXrMVODlfmzp2HVA6LNrHhSd+1dNlSFJeWmlXgn37yMY498XjD8jJoV1PtEyZOxLMPPoiWjZsY9tigPhvtxg3o2bs3Bg7sj+GDB+KxBx7AR59/jldfeAnFFD5jvv4KaRu3YCeHWxdSuK1evgwPP/E4vqFAXL50KdauWImc1F2IYNYVUAgfeczRRmfTunUrJDaoi8yMDIw+7hgkJySgS8dOWEaWVs4Gv5YC/8V33sbr/3qOwiIYV193HQp27cLUCd+hY8cuOOjQkZg2Yyb6DRiAJg0bI5xCazp/Jyclo6CgELGRMfj8sy/QuWtXfDDmY8yeMYv5H4O5P85n2YTg448+wYD+A8yRNfrUWuq2HejVvSciIyJQUVaOO2+9DU3IqN6iUNVEhJYc6BsGCxcsQCfG8yume8KESejVqzdee+UVxMXF4xWyy2OPOxbjxn1t1l/defud6EE/333/PVNWQwcPwQKmry/zc/acOSYfnn7qKbMG7IknnzRDSy1NkXJdp89qzZdlU1a4BAoZPe8pdH5JCP3au196/7/CT9zR4Q+AdDr+y5/VKnRSdl76ynNlRRWyMrLZ269BYw5jNN1dQ8aVS0Gl3riEQ53Va9aYqe9UsgBV4FWrV5tp7IMOHmmEizpD0fq27dtg1pzZiCJryKA/7Tt0Rsf2HRATEYOli5fRXw+p0rvExBn9UFxkLApz8vH52M+QToGhLxFFhoWjTUprDg93IozD2Ewyo4iQMGzh0FAs7upbbsRxRx6FC04+DTVFpWhFoXLrLTdhwEHDURYShM27UvHRp58gIioKO9J24GMKvQcffgQnnn4abrv5FsRR6OjL02zZZk1SEIfNWn2+dv1GPP7Y42SRETj3osvQqWcfHDL6OORp2Mt4iWOSM3KopckCsoxw+kEh9fXECZi7eAHKQznMiYtGpT5xpw9fRoWaXQZhkdp2RUGodWZkhBkZWWYGMzs3XyNM08lUc7iqdtirRw/07dcHmRy6MRQz/NWq/207dyAxKZ7PW9GvX2+05JDxtjtuQ3KdZDNzl5ScZASmOpCGjRqhO/3Zyg5Aa9e0GFQMSdt5tExBi1IL2aF07tSBQq4t322CPr77ITsb5buU5/o4cUrbFCMcpEaQIl1pbUqWJWW6yl5sS4uENTMpN8OHDzdCU0PJwGHi3wVuOLkf4FeOwuz+r9QXsllhyyvKEc+hpaa7xcw0Ja6FjKrE2gsoJiRdhIYYWqmt7SJa3S7Bpw/fZpGdREZGmS/q6JuXCUkJ2EVhpIamyi/mFB4ZYWb32rZuY76+XadeXXwz/lucffZZWLtmnRlSbd++DeEMs6y0jMPQOBOmTidt2rABdARNdWmJEcpeqGYJNTYGwtTzs/Ho2wISwiG+UDMMFQuRiig8KgbFZDpanqAlGfKvmsM9fTk8TI2U+aHvU2rjdBiFVnlVBar1NSh6G6H9m2KyzDf/BAFD17CY/pvZMT5Xk9UqjTJTZZb+S7pA/XiTjCc3M8/M/sYnxqPPoIF4/OknceJJJ6GKcZg5fQZ69uppdgK0aNYcb7/7Dq6+6mq8/PJLyGTejjrqSESFU5ByuKhz8LVOTQs6L774YrP1SQJKAkTlogW2OqteR+NoCKv1VoqXliKoIxJTkj2te5NdnYOv3Qs6W1/CRyvtn3/+ebNWS4tTNezXWrp77r0HR7Hz0OfqtPVHi1q10VoHJmrlvOqBBNrrr79uwv4zsKP/Jdxwcj/AT8NhhoVaVS49h/YsalGiLgkwCTPdtZhQlVSNzF5yr5Xqdr+cjowpopCooIBp0zqF/iUhPioS9RrUQyLtx8bGICzEh3p1k3nVRUkeGzWfc/NyOAxJQlM2gGSyjQj607BhfSSSHTTisFDK8zZkWwkckgaT2VA6GEGm2UfNAWgJgyYhKmiuxb3aExocRmHCoZd0b7IXSgEgwRNCBiTldo2YFJmF7GnRrPyooTvp3yQIzYZ1XiFmSQkFFu1IElYFU1hR2MkOx0saqBs9l3R4waHhzNQQeArfLFjVWjBFw4eOnTujtLIadZgeDSfjEuJVAEbASMhrG402pGvIN2/+fIw+6ijE087CRYtw2eWXYdyXXxtmpQW0WkSqryxpsajyX7OgKiN1MOqY1KFoTZtYl4SToEW5cqOTJXRihE5W1TBT+w21AFWfqTPbjRYuNNt3xKa0kFR7ErU/Uc8Szep0tABV4UpgaQ+pFgWLlalOyK6Epez/3eCY2P8Yyu7AntJkfq1ZYFEYO/zp5xY/4Sdz0xYpVyQiqnDxWefglttvxYa164xgFHurz4bbtm07bN+6He+TYdx4+21GKf7qs89xOHqw1qbi7ffeNXsOi4oL0aN7D3w3cRKaslF+wUZyiLYTcegnRfaO1J3Iz8nBsRwaVgb5p+IVAQ7kxI1M3MW6bPoUPxNzE1HKGt7JwexPCjO9DABfKK3+wRBfyi/+04JZTXzIOkPUJCthfVHajcVa/2SuN4yR4sF/Wn2m+Pnhd2PjaONp8l/v+F/6NumjtFXp6KNG+72kuZ3ts27tcgRrLgQ+m3IirJnuFvotFYC+IfDcc8+hR8+e2LB+vRluShjZuNiw9sSe5vZZ5sLe3PyV4YTYgYjahsUm4n9mg7rwtNNx7kUX4NmnnjYbd1/+1/Oom5SMm/9xKx66714cOmoURhx2KE7jMOqhBx/BA7fdjp79+6KkphJ3PfQgbuIQSkri6268waxP++TDjzFrxgwcfsQoLPxxrhnqzJg3F69+/JHRj2khqxT5iohOhv0Jv16dfma9Fhoh/qfY3XjN358g0z2rtV8QUqgxr7T0RUJVZlYg6K5LQ1QJHDFhmUvYaKgnwSPBpWe931NQ7PnbCrnAeMiddIFibNoeJYGl8OTWutfw0wrCQNh42mch0N3fGW44eaDC1F0/k6ghGystrcCRxxyHjPQsNrQwVHBY0qVrZyxavAj9Bg7E4uXLMfCgg1C/YROMGz8BR1GYpWZkoke/flg0fxGHXFU4cvQxePud9zBg2HDMmD0HLTn0yS8qxuCDDkYkh7URHGb26d+PYbLxaCmGoqBnPvx0+RvWL157+7c3e79yWegp8BL+3S7v/CsBsfv37nd+c13SAdp1UIJdriBY+/v6HQjrXu9smBJs2gJ02WWXmWGj9JraSK0tPpph1LE5GlJqmKqtPRs2bDCKfKkMBOtP4OXAPKZU/3mX5XDAobqSDIFCRcLMUBpzq+HvCqMs15BQinYaIUxf9Gb7UoPS9p3QMO3brFJrM+6kR5KC3q7YryJTEILpTotbJQkCG/ZPUDXS9e8swuEn9vTtt98aIaV1X1LEa+O7TosQA5NeTLo3HVyoNV/6KriWc0jJ74TWvuFq3F8AGhZVBVXD4zjQrO6XElyfBwsJRzVfBvlCERIagaDwUGNeoRk9H4dHFFjlFGBSsGvHgJbL8xfNg1FcWY4qH1DhI9sL064BCjDakTDcO9TAXHX6JYhVaQZYH94dN26cUcrrEEHtU9RZ9mKAGnJqmKnhrD162nQ4ATo1h5/D1bq/AMSezPCOl2FJtc8SVDV8JyFUHeo/WUNLLMKCQxDOBhMZFoowHXWt4ZMZQml2L8R8zFb7E0P4OyoiwrAEbXvRYtwwPv/ECPYl0Bz2Bs1Ca1mNjs7RyRqa7dRZXjq/Xs9iX9pWpLsWr2rjtY67sTo5h73DDSf/Ivi3YjRyxgobC9r5f5S2G878/yBGZYeFElr6IIfO4bKTB9KTqcOwzEuCS5fK1urDHP4dTog5OPwPYZvbngJJ5tZsTzv7cuPghxNiDg4OBzTcQNvBweGAhhNiDg4OBzScEHNwcDig4YSYg4PDAQ0nxBwcHA5oOCHm4OBwQMMJMQcHhwMaTog5ODgc0HBCzMHB4YCGE2IODg4HNJwQc3BwOKDhhJiDg8MBDSfEHBwcDmg4Iebg4HBAwwkxBweHAxpOiDk4OBzQcELMwcHhgIYTYg4ODgc0nBBzcHA4oOGEmIODwwENJ8QcHBwOaDgh5uDgcEDDCTEHB4cDGk6IOTg4HNBwQszBweGAhhNiDg4OBzScEHNwcDig4YSYg4PDAQ0nxBwcHA5oOCHm4OBwQMMJMQcHhwMaQR5R++zg4ODg4ODg4PA/hBtNOjg4ODg4ODjsJzgi5uDg4ODg4OCwn+CImIODg4ODg4PDfoIjYg4ODg4ODg4O+wmOiDk4ODg4ODg47Cc4Iubg4ODg4ODgsJ/giJiDg4ODg4ODw36CI2IODg4ODg4ODvsJjog5ODg4ODg4OOwnOCLm8JfH3j4eITNr/t9+XGJf/u6J32r2R8CGU1NTY+5/JShtupQ2+7wv2Pe/ZGd/4z+J2585HQ4ODv8ZHBFz+EtDHVZQUBCqq6tRWFiIvLw8FBcXo6qqypj/px1aoH35UVBQgPz8fBQVFe0OS9Bz4KUw09PTkZubu5sUyfyPhPxXurOyspCRkYGcnBwTZ/vuQIXNv9WrV2PQoEHw+Xzo0qULVq1aZcxtnsteamoqpkyZgmnTppn8D3z/Z8JvjU+gvS1btmDy5MkmbSpfBweHAxOOiDn8pSFilJmZiVGjRiEuLg6JiYmIiYlBVFQUrrnmGkPOLHn6LZDdsrIy3HXXXYiMjER8fDwSEhIQGxuL4447zryz9uw9LS0NnTp1QoMGDdChQwd8+eWXxvw/Cfe/gcjhsGHDULduXTRs2BDJyck49thjsWPHjj887D8SwcF+sSWSaYmlngO1fkrftm3bcNZZZ+GQQw7BQQcdhFNOOeVn5f1nImOKU2lpqSFX27dv312P9gXZO+KIIzBy5EiMGDECF1544Z+OXDo4OPw2OCLm8JeHtFHShAkiT9KiqAN/9tln8cQTT6CiosK8+y2Qu5deegkPPfSQIQRDhw41REwI1HYJtsPXPTw83DzLjTQ4fwTUEdvwFc+bb74Z8+bNM2GnpKQY82+++Qavv/46ysvLze9f6rz1zr7f824RaOeXYO3teSm+9jkQezP7NQTmt9C8eXO89tpr+Oyzz/DFF1/ggw8+MGTcwtrbEzZcG4d9xSPwfaAd+7w3872ZCSJeDzzwAFq2bIlmzZqZumnf7elGUNo+/fRTc3311Vd4+eWXTXr2tPdLsP4GXnsi0DzQnq69ld2evy32ZmYR6MY+B14ODn91OCLm8LeCNGHXXnstjjrqKPP7qaeeMh31b8XXX3+NW2+91RCdq666Cueffz5CQ0Nr3+5/WHLx0UcfYcyYMUZTdNFFF5kOWwRUEPn8/vvvzfMvkRFdtnPXPZBkykzkQdOyIroK59dgO1Xrn6C7fZZ/dupYYVnz/xZyL2IjLeDRRx+NRo0ambAD47E3yJ3Cl4ZKWkWrddsTsmfTYp9lV/EXKVd69gwj0K59Z9OqyyIkJORnvwNhw5R2VVrY0aNHG43nb4HcioTbfFa52bD3Fp41Cyx7IdCNLqVb0/QlJSW1NvzYM/17g/WjsrLS1CdpLQPj5eDwV4cjYg5/K6jDaNGihdFotW/f3gj9f/zjH5g9e7Z5bzuOwLt9nj9/viFf6mBF5G644QajDduzk9pfsB3XokWL8PDDD5tOrWfPnkYz1q1bN9x4441ISkoyab7llluwdu3aWpf/DvmjtWVKp7R4uu/atQvjxo3DkCFDjJZN2kVN9WpaNiwsDK1atcLzzz9vOvhAKP/kn9Zrya00gvJPmkiRxQEDBhj31j9NHYuItGvXDm+99dZv0t7tDerY77nnHuO34vvYY4/tjou9LBRnpe3ggw9GdHS0iaPu0qDJvZ579eqFd9991xA0QX5t3rwZd955p4mr7IiUKz+UzyL98kd+iCxpLZeFDf/ee+9FRESEuaQRs3FS3bJ2lP8ikZ9//vluM+XdxRdfbMJTOM8995xxZ90HYufOnXjkkUdM+ci+wrLlpt9KnzRst99+u0nPnvls4/DJJ5+YeOj51VdfNdOjGpTUr1/f+KNpepWdnuvUqYPLLrvM+LcnrP/Kc2n+OnbsaMpb8VC+yR/5ofqgqWXVGweHvzTYKBwc/tJgZ+D17dtX0t+jkPd++OEHY/7BBx94devWNea9e/f20tPTjblAcmUuiw0bNnidOnUydrt06eItW7bMmH/88cdecnKyMR86dKjHzsWYB2LHjh1e27ZtjZ2GDRt6X375Ze2b3x/Z2dneaaedZsIi+fAmTZpU+8bz2Hl7N910k8eO1byXPZntCyRe3mGHHWbssoP12HEbP0899VTv66+/9rZt2+Zt2rTJGzt2rHfooYcae7pIdL2FCxcaP6qrq81dUDn069fP2GEn65GgeCQvHjtbb+LEiR47XG/NmjXehx9+6A0ePHi3fySTu/M7sExk1qdPH2OHpNpbvnx57Rs/SOC82267zSNxMNf999//s/hYqDyaNWtm/CFJMfEhaTLlpjwgsfWeeuopr0ePHqa+KO0CCbl33nnnea1bt/ZI0L2vvvrK5ElBQYFHsmvcfvTRRyZu8puEybvrrrt2x0FpIVn2Fi9e7M2cOdO74IILdqf5mmuu8ebNm+f9+OOP5r5ixQqTHguSQe/ss882ZakyefLJJ2vf/ATZufzyy3f72aZNG5MOhZeZmemRoHlz5871SAC9Jk2a7LZ37bXXekVFRbW+/AS1l3r16hk7JEzmnpKS4pHkmbJQfnFA41144YWmfPVe/n7xxRe1PvyEwLqg+vL++++bvFCelpSUGL9Ier377rvPW7duXa0rB4e/JhwRc/jLY08iNmfOnNo3nnfvvfd6HH2bd8ccc4zpDPYkYepUR44caew0btzYdLgWfzYi9tBDD+0mWg8++OC/ES0RBUuu1IHLjkVgmoVAIubz+bxLLrnkZ2Q1EJWVlYb02LwUQdqzMw/sfBW2yEZOTo55t2eeqzMWIZBdXSeddJKJTyB+DyIm4iAiJT9EDCdMmFD75t/zQ6iqqjJ+7O1dIALTs2DBAkNkFUb//v3/LR2CCIjiatMbSKz2FtavETHl/RlnnGH8UtpF8hSGYP0L9DctLc3Ufxv+7bffbsIIRCARE8EaN25c7Rs/Av175plndvsl4i5yKlg7M2bM2N1uDj/88H/LE9nbWzwdHP6KcFOTDn9rXHfddWb9kKD1X5rC0VSMLkHTUJqO1DEBmjphZ2mmmdh2zHtr78+A7777DuwATdy0m46dr5niCUTTpk3NFKWmmDTlJ/vsFM27X0qLpp+UT+yIa01+Dk0tab2SpnsF7VgkATHPe4P8O/HEE80UmWDzXHHXpWkpEo3da59WrFiBrVu3muffE8qzDRs2mGelz66jE/aWH5pqJLEx70gQdtcDQVOh2qG7fv16LFmyxEx3T58+3RyzoWlLQdPCduNIIGz6LQL93Vs8fg3r1q3DDz/8YJ61+P/qq6/evWFkb1A+axpQ5SJMmjTJTE3vC5qm1W7UQCieNt7KR7UXQVOjSncg5P7yyy839ZPk10ybkgiatYyaipQ//026HRwORDgi5vC3g+0sdNc6Ga0X69Onj+lYtcZJuyItnnzySbOOSdAify3Olzvrx58FWq/z6KOPmnVcghZOq6M74YQT/u164YUXTAeojk5na2mNnHW3L/xSmq251vboErSG6bf4aWH912U7YK19ssRP6dHC+d8T1dXVZlG9hcipJUy/BSJkOr/r+uuvN0eEiHjIDx0Zcuqpp+LKK680RP/BBx/8WTj/C2zcuNGcGycoH7VpQbD5G3i3UF7b8lN92nPhfSBsWe0LIqx2EKB81iXYMBWn++67z9SRV155xawd1BrMk08+GU2aNDF5qbWD2u26r80SDg5/FTgi5vC3g+3o7b1NmzZmIbe0M1rgrueZM2fivffeM0RMmiNpe7QoWwud5U6dsPBLndF/C+uniOEvwdrT5oHHH3/caO2kmVIHpsXjWjgtornnpcXjOnvKds464kKdojQ6+0Jgmi0UfmAcpQWzC6vVoQ8cONA87w3yT521YNMhM1smgkiiCIXQunVro837PaHwVfZWcyNNlspfUJzsZWGf7V2aROW1dt5Kg6djJFRXdG6cNkJIK6aNE9K0/tquRvkZmPY9ERiP3wLllxbMCyKx0igKNgzd9wxT6bflJzJp3e8N+4proP+BsL9tOqw2UYvzdQaatGLKN2nOdMTK4MGDMXfuXNPuRGi1sN/B4a8KR8QcHAh1POpQRbQ2bdpkph81nSOtgjoFER0Rm/8v1Pn8WqdqO609ic+esH5pN9ubb75pzHRwqc7Levvtt82Ow31dsi9tgzQ56hSl9dOOwH1BneQdd9zxs51/gp2m0yGkmtbdXLtL7owzzjDEaV9pFWnTzkCRwD07bUHThdI0SQsmzYqmrSxx/D2hc+B0DIQgwqTzuITAONk0SMs3depUE3dBcd+xY4d5Fuk8/PDDTX7YcrFYs2aNIUPC3tIqiBSKlFhoWjBQE7Qvd/uC0qQ6LX8VRxHtwN2HNn72roGHNMMiPCKN2vEYGJ/fE0qLrTf2t42HNGU6fFkDIO3kFNQeNeXr4PBXhSNiDg61OPPMM826KkEdp6aT1Bloyu//SwJsR6P1QeoUjzzySHMy+p7XoYceinPOOWf3+qrADn1PqDNbvny5OZ5C00haCyTyouM5fgs6d+5stH/SoileOl/sxx9/rH37c2h9kTQmIno6oV8d9RtvvGEI6mGHHWY0cFpvJdKkNWg6CkHYF4FQmPokUf/+/c10nqZ9RRBFBnSEhI40WLhwodFWSRMprYjc7Au/lagoP+0l6NNIIqU65kPER9O00gRpClrT1CJmSo/SJ5J+/PHH7157pXQrD4WPP/7YaG90Jp3e66406WsKMrfaxn2Vp9LWo0cPNG7c2PxWWWjNlo6J0Do+pd8esbInAv20zyovTUGrbigPpXFSHRbx1JEe0vbKb9UXpU3mIr/du3c3X35QOe8rrha/9D7wXWDZ6Fl5cckll5hnLQnQ1K20iSL53377rak7ah9aE6iyOPfcc39znXZwOBDhY6O8p/bZweEvCWkyRFi08F5TUVokvrdpFxGbfv36GS2MiJgWEEvLI2IQCHUytnMRWdNibE1NiVRIK6JONdCOfquTl7/SQElLoWeRp71dcte3b1/T+Vg/9gURBWmhRMK0JkxrbKxW5pfc2vdt27Y1+aN0yJ20ITpzTHGWdkRaM00PahG3Om+de6V8lAZF526JHCivpIG56aabjB1pE0XI9oyDyN7YsWONZkbaMpEVraGSe3XC6ow1HaU8UBxEIqSp06JwxU0I9E/2pG3SdJZIjDQpOtctMFxpU6TBEiFS5y7ipXe6ZE9QmkUMlHcqG61n0tSiiKXSKW2f6o3y98UXXzTlLChPRBIUV5WviIw9wV/TltI06pwtEUxNCYtYKHzlj6aHbTxtPESUtIZPaVXaRHz1nUxNbypdIuqqP4LcqN5JUyTyprSJvFr/dJc/yjuRSxEsuyZOa7FUdtpIoLVgci/iKY2oylC/bZzkj4XC0iYAETut6dL09t7KRVDdsURaZEukVdou+as8Vv3WmjStsVM8VBdEZidOnGjipDwVIdP5aLLr4PBXRhAbxr6HNQ4OfxPYzsve94Q6VdvpBDaZvdkVZD/w3b7s/RL2FRfBxmHP978lbtbffflhoTVa0s6pcxRZkQZFHf5vxZ7+q4PVInZN6Yk4irSpQ/8l7C2ugWb7ivueYQfCvrP4Nb/2RKDf/4m7QPy37oR9ubXmNn6B+E/D2ptf/218A/Gf+mfj4eDwV4abmnRwIKyw35fQtyRMkB177Quy/1vs/RJ+yd2+/LXmv+bW3n/J3i91goEd6r6wp/+B/u35bl/Ym/0973tDoP09Yd8F2tmX3b3hv3UXiP/WnbAvt4Fx2vP6T2Hd/H/82Bv+U/9+r3AdHP7McETMwcFhrxCZ1DSSoLt9/m8R6If8tuTW7qBzcHBw+DvCTU06ODj84QjUhu2JX3rn4ODg8FeHI2IODg4ODg4ODvsJbmrS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wRExBwcHBwcHB4f9BEfEHBwcHBwcHBz2ExwRc3BwcHBwcHDYT3BEzMHBwcHBwcFhP8ERMQcHBwcHBweH/QRHxBwcHBwcHBwc9hMcEXNwcHBwcHBw2E9wRMzBwcHBwcHBYT/BETEHBwcHBwcHh/0ER8QcHBwcHBwcHPYTHBFzcHBwcHBwcNhPcETMwcHBwcHBwWE/Icgjap8dHA5IBFZhPQcFBe2+B5rZ3xaBdu1VXV2N0NDQ3ebCnu6Empoac/l8PmMvLy8PlZWVxiw8PBxxcXEIDg7eHa71KxAyKy0tRVFRkQk3JibGuJMfcmvv+wsK38a9rKwMubm55jkkJGR3PJVuISoqypgpP4S95ZmDg4ODw7/DETGHAxqqvur0RQoyMzORnZ1tyIslC/Hx8QgLCzN290YORIRycnJQWFhoiJRIVOPGjREdHW3eW//3hMwDCdP27dsNWRHktkGDBobQVVVVoaKiwtiX35a4WT9FbjIyMowfCQkJaNiw4e53ImeWzO0PKE4KW/EtKCjAzp07jZnytlGjRsZ827ZtJo5JSUmoV6+ecSfz/RlvBwcHhwMJbmrS4YCHJTaWFAnl5eVGW1NcXPwz4hMIEZ38/Hxz6b2IkrUnN7r2hT3fiXDZsAPdStu1efNmbN26dbf2SPG0dkS+WrVqhZSUFCQnJxsz64/s7QvW//8vAv3Z009LpgIvpdPGS4SzTZs2Jv6Ku7Vv0+fg4ODg8OtwGjGHvwykEcvKytpNZnSPjIw02htNnQVWdREGETBpeUTapKkSgZAWq0mTJua3tGTyR24jIiJ2Ew1pzqQhEqRtUxgiWvJHiI2NNQRL7ktKSox9QX7KL0tWZE9xklZO4cgfvRd5lJnsy47uInQylztrT26lbVM4Ng3SAMqNtFaCyKbC1yWNne7yQ6RTaVL89Vt+6a54KCybdpnLrqC8FRETAVOeKgxp9JQe+aWpVflhtYCKr+Ilf2Ru80rubZgW8sPBwcHh7whHxBz+MhBRSE9PN2RKl8iAiIeIiaYKLaFQlRfRSUtLM3ZEIqyZyELTpk2N+a5du4z7unXrmkvkQRC50pScSE5iYiLq1KljflsipilRTdXJP5EaESCREfmtdyIdCk/ERX5pOlW/Rd6kWdqxY4cheiJWMhfhseTFkhv5ofTokr+WQCm+8kfpld8ip7rLL5nLvuxYsqf41K9f3/ghe8o/3RWm4qe77Muu4qJwFZbIqn5L2yc7yh/FXfFWeiwBkx8KW37IX5E0hWnLw+apI2IODg5/V7ipSYe/FCx5ETnSpc5eBEXaLxEnQaRA68JELkTStC7LEgZLNPQsWIIQSBT0HGiu8KxbPcu9whUxkeZKkLnCEGGxcZN2SG5kX3EL9EtEUiTFTv+JHMo/+St7Mm/evLm5RGpEbuSP3gkifyKmuosoiRjKveJgyaP8kkZLWkFNm+puSZg0Xlorp3VfIl2Kt+KmvBMUjuKsONp4C4q3wpJbTbcqftYvEUERPsXJloVg4+zg4ODwd4QjYg5/KYgQiByIEIicWIJiiZfeSxskYiZSoKk8ESK5CSQHFnIrWKJhEUg+AmFJhd7Z9zKT/3uzH2jPwprJ3b6uQHt7Qu+tucLVJcK1fv16rFmzBmvXrjVaNxEivbNE0KbVEkHBhmf9C4yX3OouSNOldyKeIonyQ5oxhaVwN2zYsHs617p3cHBwcHBEzOEARyAR0bP9LVIhMiHtj7RemmoUGREJk/ZHREDmIg2yG7gIXbD+/Bph+LX3Nk7WP4tA//e0Y/0MJIG69haWzAKvQOi3dSfNVocOHdClSxd07twZ7du3R8eOHdGpUye0aNFiN2ETgbL5YN3rkpnugjULhLRoInOa2ty0aZNZMyfiK01as2bNzIJ+5bfgd6+06dojX/7Lq4Z/92b+08W/egjAz9///NoNpTPAYK92iL2Z/RJkV3EOzAWbBv/vn6dHMPlW++zg4PDXgSNiDgcsLCGwpMCSCavhkbmIhciY1oFJIyNNkKbf9FtTaHoviHTIjdzr2fqhZ5E0Petu10DZdyJ4ciN/FJ51L+hZZNDGT35q7ZQ0UXa9lOxY94Lcyn7gFKB1L+hZ/uiy5roHXnqnaUeRI7nXb03PihgJMlP8tUZu9erVSE1NNfZ1CUqT7FstlyWvgvy0YQh6VvwFpUtkV+8sCdYljaPNP931rqJCGwj8eSj7uvSOHu5+rqqu4lWNGprx/z5JiN4L1TVyU43qKr9mU6bWjaxUs1gq5CftVSsckkERwmqlk2GaUrN3Qmmrfdrtkd7ZKxB7M/tF0O8g+mnc8FlB1VR7zCOdRedPs/LBxqFGN+aVoEeZ7+1ycHA48OC7h6h9dnA4oKBO3EKdlsiNdvvZNVHq8GVHd0HvRXBEDOz6LeuHSIRIlkiFNDciarIr8iBiokXvumRmSZfC1JorERgRFb2Te7szUPb0W+Y2fiJxCkdER+9EOCxBkhu51TuFqbhp+lRrq/Qsu3on/2SueNq0yb49hkNxl1923Zvc2fQpfK0d011pUz5JWyb/dAnyX3Y1nas0i4gpHEOO6Eb25LfyQO90V3hW46W0inDa9GrTg8pFfuiSG0v0DGEMDTFufEEk0dU1ZnQYxN/BwT6asXzov0rJf/GfftNcd70TM6murDJmntwHByHYuAsYaZLJVFdWwCNJC2GeyN9qkkG5E0TgfD7alr/+KuG/84/Hu/z+d4j4BJoH/rbPe9qpBeMt8lfFclMcQphWjyTRYzwVRx/d+Fg/ahivIN6tD4qGCJz/wa8FDbwcHBwOPLhdkw7/E6ia2Y5Cna46YV161juREnXwIg6B9mT+ax2M9TvQr0D8knvrVnfr1poJ8lMEROa/Fhe5E2RfREZkRGnSOrVAdzaNNkz7rPue/gfGxcK6C0zn3uwFwpIo606XCOveIDuyb+0qvtbcwoZlw7V3i8Dw5F6Xja/1W/ZFmuQsfedOzPj+ewwZMgRxMbH4+suvMWToMDSoXx/FRcUIjwgniQshuStDtVeD8LBQ+MLCUVHm35k6dcr36Nq9G1qlpBh/DbkJD+PdT5xlVkBimcuroLAA1VU1aNi4oSGo9Ro2JGNTGqoRXVtWIpFpJJARkRFmowFfGj9FlMJCw1BSWmLcxoqQMk36HRkZZcIqKio0BEq/I0isqxgHkeT8vFw0atjIT2pJtipKy7ArLY2Ey4e01F2oUycZdevVQSHTW69+A8azEAmJ8QgJi0AF61JwKMkawwplukVeRRBtnsp836Xv4ODwZ4YjYg5/OGwVUweszkvaI2mBRHIE3dX5qYMSOZCmyp6Ib9/p+q2wnfyez78X9uW/0qeOURolTfcpjdIU2eMhZG/P+OjZ5oPc6r2wp/97urPY0/6e+CV3+3LzvwCppIkDU6zIIGNnGr789DPUSUikWRCy0jPQq2cv5GVmIYJ5l0kC1ahpY2zeshWJyYnIyc1FHOtIZUUF6tWri82bNhutUj1D3IrM+9atW5vjNeR/u/btUVlTjdzsbKMtKyosRsuUVkjbvh3pJFzaGSqy1KVHd2TSTlllBcqqKtCoUWP06NMH2zZtwveTvkNrEr2czGzmHRAWEWHSIsJdv0EDEq08U3ezs7MQEx1jNIGNGjdCSTGJVb362MGwGjdqhJ1pqYgIDUewkl5ZjajYGGQyvvGxsWjWsiVWr1hhSGd8QgIyGBcR+YysbISQjAbTPKVtW3Tt1dOo+0z5My7+WiAjlenPByIODg5/brgW6/CHQx2+pqa0gFufAhIRE+nSlJgWimsht8iKiIjs6RgFdWLq4OyI/5dgyYjwnxKMQLd7Yl/v5L99Z8PSb10iVdKK6EgJHd2gYyJEwpQOkVAtZNe6LO1eVDrtdOa+4mzNA9/bsPcVv0D8mr/7Cwo9WH9qL6UkITEBg4YMxmFHjSKhiSQZ24lM1gNNQXqV5agoKobPq4FIlVdRiULWo9iYaJPH0kB16NgRG9dvQDFJVqMGDbFl80a0bNEcMTFxaNGqNZKT6piA6tSpizBpA8vK4RWWIJpisE3LFCSQPAVXVCOotAI7N21Fw9hE1E9MQk15BVBRhZiwcLSivay0nagpLUfblq2QRDdeUQkaJiQjPiwSOak7Ecd7fEQUqguKEV4F5O1IR0FqOnp36oqqknI0qtsQTRo3NZq+nNwchLEtJJCEKSuqSSwrSOArGGZCUjLrU7UheDkkd82ZloSkREM0PZpb9qWb6kJQjUi9fNHvn9bw7VlfrJnqaq3RT+/0r/bZP0CovfSsx1r7P8Ha+TmsHxb69W9O/0fYMy57w7/F9ze4cXD4veA0Yg5/OCTQtS5JBEzVTZfO7tKaIhEC/dZdl52u1LOdztJ7mUvj5O8cfhKU0qDpkl3ButXd2tf6KbmXX7KrdUl2ukrvdYn0CVYrp3eyb93qty6rpZN92ZN9xUVmguwIcqfwrX/SjumS1kX+CdKeaDG7wtElu/ad9Udxtc82zfLXEjhB/uvZ2jsg8DOp488/RV/rprQ2TD+0VqpSZJxlpak4Y0HruKqZ1ybtdEd/RNSCVP61ZYDKKuRmZmLBnNnKNASHhKFVm7Zo0KQRIqKjaFd6OLoxKiW6oScmfPqRumU71q1ZZdaMKbywiHD06N3LP72sMJTFDFvTjYqr1nEFM/9N2Hw2GwvoNjiI5cF0rJg3H9u2bDEa3sLiYrTv3Akt2rYx68GCaIeWTHoy03fhy88+w/EnnYSk5GSTDE9M1eN7Y01/gswmA7OxgO9Io0yczOYE5gNjYtKj9W9Kn9IUEhKKisoK1NBOWWmJ0bLJLxE1L0jtSmvjNOWp/A82GxdUj2Rm8oTmikZwENPuMXzaDPapfRhdpskOC1s/A9uDhW2fgVA4sqsrsI5bc0HP9p2FtaN2oHamdmPb896guOja086eYQl6VlvS3b5XW1NYdkBl7e8tPOvf3t45OOwLjog5/E8g4qKF2yIiggSVBKjImKbvtMDcEgtbJfVbQlAkTu78HYufeMmO3om4iNBo0bn8khvZ1Ye0JaQVjiUqgtzIHy02lxZOwlk7/exuPy3il6bOClKFrQXrCkcL6bVeSJotabNkx3Yweq9L/mpxveIg4qXfIlv6rXVHsqO4KCylQenWs4S80iCyKq2gIDOFZ3cdyp3yUUdE2EXyci/tW+DGgwML/g6PNcLEX0/6rUX7/rwVGVC6ft7BiWjI3G+m33zWnb99NdWY/tU4vPvqy7j51tuQmZWJ119/HZ07d8UJJDoTJo5HcWkx+g8aiAYcEHz91VfIzcpBq1YpOPrEE7Fj+zaM+/xzlBQV4fBDD0N5WTnWr1uPrJwshEdGIJL1NWPXLnMcSDjLSNpbTYVGx8b56wnLZMTwEdiVthPr169lnIA+ffsa98tWrGDYJWjStAn69uuHZUuWYOPajSgrKcU2hnvltVebqclsxmfA0MG0W4oNmzbDF+JDuw7tMXTECOTn5OLTTz5B6vbtSK5TxxA3EdYTTjiR90pMmTTJ1O2lS5cajVvTJk2RmpaGL7/4HIOHDMbBBx+MuslJWDD/R3LAGvRjPAqZ1kWLFhtNXExsDGKjY7B9xw6mYxiJZjCmT50OX3gEjjzuWHTt1YvMim2QeS66pZalHaiC1tFpZ7Lqq+qz6rbaud04ot8qQ9seVV72suZ7M5M7C2uu9qW8VzhqY4F25EZtTm1J79WGBLmVPUvKrBvdLdnSmkPJA5FnySZLxOSHjZ8g90JgXAP9dnD4rXBEzOEPQWC1klCygsrupJMQFdRxyVzCS0JPmgdpgSS8JfxkV+REzyI4dqrPuhVJElmSfWnZJCgtcZKfIihyo/eKgwSz3oukiXTJTwle7RC0YagTsxChsyRN8VIYIkMyl5n8VBiWUCpuImr280l6p5PlFb4Euswt0bJh6Z2g8EWwRPIUd6VBHYzO4rKCXfmhS+GqY1BnYQ+tFeE8UMCuq/ZJFEsIFEPspLXLkZ277fiUfpsH/w66Nc71vtq4XfT997j56quQnBBvyuvmO+7AwKFDcOfNNyOH9WXAwEGYMmMqistKccihh+Kc8y9AXkYmVq1chQmTxmMoiVSr1q3x9IMPo6q0HM1TWuG0007DY48+iltuvxXbt27D559+hmKWZbeePdG1dy+8/+47uPn22/DCs8+igGRp/dr1OPqIUYhiOU2eMgVJdZPRpXt3DBkxHJ9++im2btmCtWvW4P33PzC7JG9j3BISEg25at6yOeYtXIQwEr86rCMXX3YZmrRqhSCW8ea16/A046H1dGdecAHCmEdXXnopuvTowfrZCNs2b8HBTNMH776LHj174OQzz8Sa1avxHsnotdddi6YtW+LyCy9C944dEB0TjWnTppnp2oHDSLp8JF2TJ9PfC5FKf+bM/gEprdtgzty5uP6WW9B9QH+Ekah5JIbS5gXQI5aa/ziXLZs3724rgspQ7V0DCLUB/dZgR/XXDrIE/VZ7kF21OUHtR+1UAw7VA7UJ+aPNMILM5Eb1X21YdURhqz1K1qg9qV2orQm2LctfkUPFRXGQv4LakuIot3KncOWn3Mi+JXd24KR3+q22Kyj9Ghgpzg4OvxXu+AqH3wW2swyEzOxd73SJdEjYSTBKsEmg6b0EmYSfhLCIkciM3knw6VnERIJRz9aehKwEn4So3MuOFaLyU8JW4djpPV16lpmEqN7LTH4qTAllvRehEvROYSgsCWL9lluFaTVS8kOCV24UP9nRewlnxUVpUKdgiZWdntVvubFhyUzhK39kz/ovP9QZKF6Kp9wrfTITwZTfClP+HUiQNsv+qz0fwpjq8nMqvyZEabPXviCdmez7regZ2LZ1C1ZvXo97Hn0YLdq0xkeffIytJE9RMSStpAwde/RkHUhG3foNkLZLHXsRxo79DE2aNUNOdi5yM7KQsSsD+QWFRgMWQcLSsUd3zCYhGTBiBHJy87Fh/Ubks9507tYNiSQy6zasR6++/bBk6QoTTjnrQaNmzdGB7xNYVuUkltFJiTRrgTXr1tNODLZtT0UiifaSJcuQnZuHth07ooZ1pl237oiRJpVlHhIViYMOPwIhkVFmmnXtqjXIz8tH+3Yd8d5bb6N1uw5o17ETXn/1NWSTAF5+9TUoKS9DJOuGwnjt1VfRsmUrLF62DGWsT5o+3bp9Oxo2a4oW7dshMiYWNay7iQ3qI4rEfs2GTehMUldEArtxy2amrQ66kmxOnTkTW1NT0bVXD4SEhpnSkl5Ld3PsBv1VOyksLkR4mH8wpfqruql3gtqD6rfeqR7Lvg78VV1OTEwiaS4joco17y35UrvSb/ljj37R5gqRVrVNhSGyrbZkiZMutU21GQ2EZC7tmWSOCJ/sK2z5JTOznpPkSW4UjvwVkdQgSPYUruKtuGgTiOyJ1ClstXf5YQdpClvt0sHht8JpxBz+EKha6VJnKmGlS2RJQkrC2BIwCTnZkZCzI10JQplJCIqISVjKvkiQJTs2DNmzkLm1Lz8s4bMCXe/t3UJCVORGo2khISEe9dghqXvRCD89K910zJpyUefSvGkzM7WUmZlhOjRN4zRgZ654WYhESaulTkACWh2B4i8hrWkb5YXisae2S3ddcqf42JG2hLo0CDaeIeyU5E7asCCpJOjcpMuuG6qhP/Lwp6zZC9Tsa/NRz4H5wmcD8/un6T8/RJT427plB+x/5zc3TzTQGiSzjkh+yYKCMPoT5qtxoPqhX354cqM7/8ksiOTM+Ehz88bEqda2cV+LWmN/lOXan47KqgpUV1UilOXi84WY4x90xlhYaDjLp4j5WmWOqgj16SiJKlSxfMOio1BT4ScO2o1ZVV6BCJIgM+2mIH3+dUkqa6W7hpcCll+aOlTYKhtZ1eGswXRWUVJm/I6Ki0FNkIeKmmqG6ScmQaEhxk5ZYZE5nqO6sgah4WEoIwmoot+R7OxrWIaV8p92tR5N68m0XqtG7alMaazCjOnTMGPadOxI24XzL74YIw452PhfXlbCfPBPlyveOvBW7S08XMsAWE9LdJZbNeJYv3R4rhKprFVe6kw1xbumppL2/VpepU1HZ/grFtMQUAx+cOBQ7tf6xsbFmvqtcOVvZkY6SpgutUdtPgglkYtnWxOZ0fo/lXIFSZjaX5kGWiyvUA4+FEiSmSKMNcvlCkuKkZWZpaIwcSwpLUN8HN2U0X6IX7MsWRIRRSIYFsK2y/bC8hdJU7tU3QhhmasNalpZ5VbKcKUJrKpgOUVEmjhqKld5KBmiupxfWGA2k0gWKD9F1EQOdRVQ5kgO1EmqY2RYGPNLg7M9oXzVujylVVln25XqjeDPTpupfjP/b2v2v4MNXfjNoQc6EgIc6tXun/+V539tOCLm8LtjzyolYqSpPAlzQcJNI2ARJMGSD025SVhawiZhplGzEdbs/KTul3C35Et2JHTlRneNUvUs+/otISnNl8KTG9NBUwBrKkKET0TGdAwUpCI5Ig7xHGXXrVuH9mW3ChnpmWb9jE48l1ZKH98uZZw0vVnDzismJtqMhH21RExhKA4afUtY25Gy1WjpWAuRP9lT2CJUiptfKIvA/HRXPHXpvYic3OudSJnc2jQJsq9OOZgdV015NVYs0fqgTJRUlGgGyewiLGSac3NzTD41b9GS6c4zJKWn1vzQny2bN7GcMs1nj6IZ70ULF+4e2WunZ2REFMlkhdEItG7XFsGanhJdVQDmlFF2lPkFyGN+JiUnIYb5bog2Ozl/mcoeXfCuDl47AkWOaqo8dpqhqKKENmXLS8RAz6HmoFMtnGe+qF7x2rlzF378YR6GDRuBxDrJxkzCPc9M2ZLZkOhs27Edrdu2MR2w1kEpn0zeMEwRVi22D2G8gpj+xT8uNCSlR/ce8DGfM3ftRC478Lbt25l8oTNNeJp4a+OAvyMh6WCdCCYjCCJp8ucFy4BhaZF9kMgS4yU671P0RV5E3sicq5mWav4UEQqjeTQ7f/mrOCieiqPyzHTYDEuET1nHTDQdufFVZc93qktp27ahUeMmqKj0sGr5CjRgHW3arBmD06YBk+GKsEmLXculuCgsXX4fZYeXPDXp00/VQ9mXgezqUc+KjJ79NwNjTlj/asta9VJv9Fd5qM0GykdtqAhjmrPYTsZ/NQ5bNm1EKN2qTJq2bIVhIw9G/caNTBhmc4H+8b3yVISUT/StdnMEf3kivjRX+OamQuN/vVcd9KdT8WEsmHYRdK1DVPpEBCvYduRA+TVl4kTMmzkHx4wejbFjx6Jt5044+YxTWUc5eJSfKm8TF+li/elUmvx13GM7K6QR2zdl1bSp3+PDMWMwbMRBGH30aHOunOyJ7GvQVMVwdY6ciZ9ItsqdzzIz5c5nyaL/FVRefvjzTyEbE2scAEbtV2H8Y6apWplqQzd69NcKC5OLf2s4Iubwh8FWLQkTaXdEkEROJHxEkmQuSChJOMncL3iCDeES8ZIWyZIamYvYiEgIemdJmPwTqdF7kRdpjhS+Lk1F6L0Estzo0m8RJL0TUUwn4aqmINToX6N++VnKUbbWKdn4SRA3a9aYRKwUWSSWOkJgNxGj4DQdARFIxEQEtODeasRkrrxQOhUHa67f8kfxt/FWfEVgRRptZ6J8sWveZCaYfOTlP1U+GOsXr8TS+Qtw2DFHIjYhmh1OtVnYPXvWTPMsLVCHTh2xbt06FLBMBo8YgUyO5OfPnWemfIYfcojRwsybPRsDBw3C5EnfYdjBB6Nh08ZGs1TC+E+e/B369+uHRYsXIyI0zJRt+3btUU6y+O0332DkyJEkwPHYtGE94mPjkJfr//KACKTKR1NwSltxXoHRyKhTrCGpyczLQQoJ0KBhw7B10yaMeesddOnUGZHMJxHRqhq/diiTREnfzdQZYNnyr21rREVGmTR1ov3VK1YiIiwSMdFRRrPDDDUal5Bwv8ZK5as8TibpLmB55ZFAJrK+bd+8GfFxMYYYqdxD6ae0MIOHj0BCfALGjxvH+MabIyZKi4vgYxGInFdWVCK/MB+V7GBEYqU1TSJJTM/MQKO69UkSc1HEcFJIgMsLWWdJRJXWDu07YBsJcER4pJnSUxelw2aVTjP9lZNrzijTMR4aUJSWlzKPK1CPxDonM8uEvWrNGvQZNID51gEbtmxFLtPSq18f+hluSJh/x6W/AwyEv/X9Mowb/lEVs+79najftTX7ia754W8Jokgy85MzPemv8kokTOeobVy1GtdeeQXysjLx9HPPoWvXrrjzlls4YNmBRx57zBzzsm7DOkOK23OAoPaiDQ6acq1inWnM+jp58mTsTN2Jvv37Yeiw4ahgPZkxY6apm61btcIRR47Ctm1bsYt1XAfvasDRhXnVpUtX06Znz5iOrXzfgnaHHnQwxn/5Jb777CvcdMON2MU6Gl+vDigJmLebTIoiIsLN5gttsJg2dSrbc4GJxzDWEZ0h9+A99yM9LQ3nnH0O2jHequ/9+vdHJOM8dcpkLOYgqXWb1hhFoqdz7ooKtPyiHGvXrkN0fBxGHDoSrdq2FV9kHWWesZ1bjbvqrGnvfzBUTn7p8hMYtB8MXjGo5VV7hbUqaKetiDH/G3O5UX3w+6HasW9//i5wa8QcfndIWARCgkMC1JIoMxqsJRayK5Kju95JAyMtlpl243vZFVmSfdkTuRFxkqZM2gBBfouciPTIjezLTKREdxEA2VXnKzN1aFrgq/jot4ScRp3mG3+UfuUVWp8WijrJSYhjR66ppyqvyoycYxkvacfKykoYFhAeFsHO3v85I5sehaN4Ks4KX2lSOHqvS5B9QXYVvuKk9ItgCfJHdhR3ERDrl4iY0idYPxURv6aDI3WKtKLCImzdup15qF181dixPRVLFi9BDTv4tu3bk/QwryOjkZWZTfLUASuWLiNZqUaz5s0QxbTUbdjITOdI69egfkNs27qNcQlBDOO3ZtUqbNm40ZxrFR8bjbQd29GC7qStknYjjiRm69YtaE1ipKnBGqavboN62LVjhyazzFqcShKirp27kgTmI2PnTqMFaNysqZmKyyPJGzhkMDu7SJLDLGxcuwbt2WkaDQbLpy7LLZphpO9KQ3FRoSFXxaVFiGG5iEDlkYBLoylCFRUVgbr16qGcZVGQm220bOrQNaUlchJHEp2evov5kGkOYG3ZqiU2kzhq2kufHkok8dLuxp2paWhCMq1Ocgs74xR2osrnkKBgs0OytLiEebyDBC3OaB0V1/p16qJD23bYtXUjcjN3scD1Ga1SMx2Wn7oLuTsz0LplKzRu2RzLmf91WOeTGV5hXj4aN2pg8roh02qmqAuKsHHzFnTv2QtJyXXMQKBl67YoLSpmfsciNy8XrViOcRyIZGZlm7qug2ilZVSHx6IxWkDVvMDrt0CaDKPN0HOtI/2Uv0bb5A/hp5eE33/ZUpj+cE2nzZ5YGiPVbaPZYv3OJ5mcOO5rpO5IQzTJ6KpVy7Fw4XwMGzQQC3/4AdO+m4je3bvhkw/ex6vPPotgpu3Vl15CGolaC9aZzz/6GKuXLMaIwQOZwaVYu3QJxtLu/B/m4ODhwzBl/DdYMXcuFvP6+P330KtbF2SxLj776KOIZvgZ27YhY0cqkpiPrz7/HOrVTUIw69m25SvRpxvDHfM+EBqEdh3boZJE+c2XX0YqyW7XDu0xe+r3iGX7r8uy+5Lx2LxuLY48/HCsZFtDZRlOPfkkcyzJ2PffR8OkBEwkwRPJO2rUEZgzfTp++H4KNi5bjrdefgUtGjUkMa3B5x9/YnbA9unbn3WG5Iv5avKP9dXCypA/AiobW5b+v6Z0f3qiodq6NIJ6v6+YWHPVDxHKGmPfL58kB5QaPVt7+/Ln7wKnEXP4Q6HqJcFh73vCVr9fEy6yp8sSuED7Mt9NSvaBvbnbGxQbkRp995AsRj/EmmhKd1ojpPjSL0ukAuHvlPxCRULm12DTLheKljRy/k/++N3qKAGNpvPyNTUbivoN6hvtkcSXRpemg5RdRUl/9Mj4BtcEsR+oQHZWppnSCg0nGSTp0JRqGP3R+pzikmIT2+ioGHM8g6bWNH2qMLXGRVOtG9avRwXftWrVmqP+fMavkm5DzJRLKd0rn0SiFDcdMiqtoLRBBRzha4pORNeszWI6RbLMWieGI3Io0mk+28MIak1UYWmJIbmVtKv1RUqa3leWliHGfDoo2BzboMXcWqsjAiZhLu2QtBo6e0xh5JIghpPEac2VyFY+iZHu0sSVV5YjJJidGz2XlkHhMnLMkzB4JKk6M6yM4YUyLGkKV5J0isiltGuLCJI8FVcRw41g/lRWchCgOkX+K+2ZNFc6TyyE5EfuQ1lA1SVFKC/IRjWrSjnLKZoddtbOLCz9YRGSEpORV1yE4IhQDB0+HEW0K+2q0YiyDNVpSRtSybyKiIxBmQgniacZbDC8EKZZn0iSdqaE/iiPpSHalZZuBiWNmzQ25asPnJsz2FQ5dv/1Q3n8WyB/drumo4oK/0HLmn6UuZlqZPr89VEXXajdyF1tgCYsv5HRtKjuaNCxZcVqXHPpZUar+fgzT6IvCVhwRAgJWiZuueJq87WB08460xzeW5Tj16q+8d67uPbWf2DQkIFmh2h62k58P2EiNq1dx4FEFHakpeLgww7DVffcg09InCZ/862pe8HMs38++gjG8/czjzyKY44azZj4KWOXrj3w+luv4ZxLL+YgxIdJH36KKy+7HO9/OAbdBvZDp57dcPcdd2EUSdQlV1yJlUuX4vknn0b7Th3RoUNHjP34Y4Sz/j378kt4/MEHsHHDBjxJ4jhr5iy8/87bOO3kkzH2k7Fo0KAh7n/heXz69tv4jAQtIpxEnmX7xDPPYB3d/Otfz6H34MG4/vbb4GM9VvwoEpiP/rzXH/+6yX+HeU34U2T/7hv+ct3TBl1JuNQ+yw8jU0QEa42lVdeP3eRwDy9sPAxYLzWFr4GdsW8jVUE/2C5E0PQxfhE77RwOxK/F3+K32Putfu0vOCLm8KeArYa6740w2ffW3Nr7byC3e4ZjOgc2V3XQetK0ichY3vZdeP7xJ7Br+w6z1X/USSdg6OGHUVaxEwr1mQXY+qf1R/qnWNamxAhQgd31T29oT3JOGgGZ+Q/K1HRUNTKzM6HzrfSGXS1qKqvNSevhkaFIrJuM2Ng4kg8KM3VyjGA140CnBuZwTq0J4m//5Js/bXqvNUvS9OmgT41mtYBb5EHp1SaEMHbUJhtoV27M4ex6puDU+iy/P0wlzX2MrxaV673IkcyqJajpxKxlMdGrTTHd6C6/LRE2ecV/VSR1Wl9FRyYMuRXJUrx04Ko0OAzCaJ2UXglspsDkczXzhWzHhB3EsHTwqw4Z9celGmF89q//8ZeNykraVGljfCRiCovOJP2NmS07TaFUMldC6M7n0Y3c045WKIXSbxGMCsZbnYoyVkRJaaqoKPNPHZEMltOfCIaxYvx3eP22u5C2dg3Kwjxc8sAdOPKCc1EZEk23+ui4P++MH/TakHu6U6dnDooNoTkzQIQ2WNPQ/KH8MNGQO9ozLs1/la8/z+VGeiqVnTpMxc90gEzHfwMG4y9HemH8l0FFFQpJijLTdmHLxk1YuXwFikXUK0jUSVLrNWyA9l06oHmbVqjLZxP/EMVBi/KZr4orvdEnqdLTtuON1141RP+c885F+46d+V7rpoKxdvkqvP3am2YBfFx8HNq1bmPWM06ePh2HkhB17NAB06ZMxsTxE/xapN69cQIJz860NLz31pvYtn07mjRtirPPOdccE7Jpyxaced45WL58Ob77ZiJ69+xldp9qqjMyMgKxSYlmnWK3zp2xftVqjDrscMyePRvRiXFYSjfabBBJcpTIAUPL5i2wnSRw66bNiImPRXK9+ihjWz3x5JNQQFL9/rvvGvLfiX5t2LgBRx072nyq68MxH2LDug2oX78BzjzjTGzeshnLli/DJZdfjl2pOzHum3FI6dAORx9/vFmTKS2uqW+2MFiMfu0SH1UuMucfvjF56kdAWdc+2lfWHmtM7TuWizHUjQ9qu/TXmLHO6OiWGZMm4ZXnXsCmVevRrm1b3P3Yw2jdqzvd+D33DwJZsnJDSBapNgYrfoxzRWERHrvvAXzxwRhEcbCXQFn25kcfIKlZE1SxXojWSSYY+cRnubXQk71+htooKgqqn9aCWRtoHniZ+DBVtGSau4xr4+g3l7Va+/sZjog5/H1haz7boh51mQXTRsD5p0XXzpiJRy+/CttXrkBobDQuffA+jL7kUgpDH6pEImjXx4v9pnFbQ+GlM/qr6VkIW7oWY4eIcOi9p11ofFFDEmTWlKljq2anU212uBUUFaKUI8WaYJ2TFoRw3mMjohERGYZKo3rx2w+vFcxBVX6yUcXAy4IqSFNqEFFWjWWz5yIzMwt9DjoEMfXqmc5FhEdCNoSXj3EwHTmFYJV+kxiIRFQH16CScfQx3sHqxPlPQtIj6RFZCeOPGnaSQUyPhJjWz3mUvlrw7N85GMrUhpFU0ox+iwz56E9oEMkP/ZLmRBoaad8kdAWNhjXtq9wX6fIpe4y/7AQYlvIumPGjMwQz3+gzqpneEpLOauaJciKUbkx5MQ3+k+JpKsmrZ/pDF2b0XcW4SlCH8h8ZF7xyplFaznCG5auhE8WV5clIKW8ZOPOdcaZX/riJyIn00B3JBINkuiTeVaTsfOhOxop7aV42CjZsREl2HmpIdBt37ohYdr41TIvZlGDc1qCCaaC38FXUMGxtTGAKw0nImH8qoxARMYXHeJK60q3yTekmma4sx8oFi5C6dgsGDBuO+IaNEBThX1AuMufXYvCHnPyXKCdpZ/TMWWWspJjw0ad44Z8PIzs11WiZSlkOEbGxSIhPZnb5SEbKUKS1cmXFrEM1Zhq9MwnSTQ/cj5RePZletgdGUJfKRHkexDwwUeQ7xpr5oTJnjWEajDaGLLiGZae6o084ibBqMGE6f8bL6OVkT+Wr+iW/mKn+ZNNP5YEIvn7Snh6q6c6sN6SR6rveibCrPgu6aSpfh9mqfDQwUKMO0tZNQgMp+aVy0V21hxEzeRIWxvouAcC4Lv/xRyyaO9doESNiItFv6BC0JjlTOUqLq2bNkOWacWI86J3SHWK8Z/pZ1xVlvdCa1BBZ0JpHxhU+TT0z9TRSeGqjZnMFfwtmbRbjZJ4N+1LrYf7RiuqUkSd0rDqrOu1jvPXFB7UblUENw1a7njp5Ct5/8TVsXLYaXbt2wx1PPILGbVv680VhMvbKQVNWKkOGI7khhDH8ipx8/OuhR/Dlx2MRQlnSuFULPPfWa6yvbA8mRqqvDE/1X8/8o5gqviZe9DOUyZA9lb/C0NEwMghlXdCH/TUQUhxYQ5gv9IvParMm9bvTLifypTaD/kRwRMzh7wtb89ku7aMRfuxAJGB8FBrrpk3DExdchOxNG4D4aJzxz7txHIlZRUEFqkvKoS3yIVERqGEHlJOb5V/PReGWVKcOYuKSKDRrULQrE7kZGezUK5HUqAESGjWl4KGANwKBHQfNawryUZiRzY6NI0R23Jo+jAsTCfMfnlkRSSFPohQi7RE7oTDGr3BHOspzC1ATToFMIhYXEY6ZX43Hv558AkddcCZOufoqRNVpKM5hBFEYm3pVYTGKc3JRUcbRfUyU+Z5hUKj/eI9y8pdK9kAiQ/pGogSgSJ7Jm5JKVOaWoLq8GFHxUfDFxKA4Nx8FmZnsdIsQybxJ5gg3OCSOHRwFKqW9j0QB5aIPFIcROlCX3a5IF9PjkbTIf9IbVOYX0B/mHTt6kTl9hiihQX14ESFGA+VjhyNy5ZWTfLBjLC9lXtF+RXEJPI7YRToStXZMi6qZpeXsdDVFGKGQy8pRnpODkpJChk1hzLDjGzREqKb7SrV7VesImfBqPvPK37XTbJ7QUQbqsCJYBrG074uLMR8NFzGUm5qqUpQwH4uY/9pJqqMTEqLjEJWYjKrwYJZjCYLLS1GVlc/8C0ds48aMTaj5XmZNcBXCo/1rGMWaSkqLkJWRCl9xFZKS6iKsYT2UhJLUMpwIdm4+drLVzOPC7CKU5Zay1niIiQ7G4gUzcO9992PgiINw8bU3oXG79uyAWHfp7vfqapRnph8jkXjjiafwykOPIri0lG0jGN379cPR552Fg084FsGRcYYQsAWhigOKj159FU/ecQ9igsJQwvzs2H8A7nr6CUPGTByZdmkja1i+6vxFAioqpCUlSQ4ONR25tCn6tqhPrEhEiKiUJlXpY/0pK6tChL7pSTZj1v3JDf1mheClSNOEHbVMq/hbn3lSdy2/VK9U58P0vpa0mk6a9YMWGSfTpfsHKmyLIoYcLyl5UmiSNNE/+q+8EX00ec7i1OAEVWxxZSQHYZF47s678MHLr7COMM+iI/HAc89i5GmnUc6IVMpPXXQTxjgpaNUxlrc/nvSc9U3kXAM8kRZJDUPyGHYJCZmO+FBSfSIoMmY+aA1rlcicyAnTxSpmzERKwnxhJh8UV0OYZI/5rayS7BOZ1ZEqFYy/BgTVqu90F8F2GiRNOC1WsGFoV7A0x3qrdaDShprwtMbVlJXIGC+mzQzI6E47oE2msu5I81zF8BWWpvGDmCZDamuJox/+dcHGN8NYGRbrhJ90MdcZvpYoaFmBdtuGaBc+02DKQW5UZvyntPljpBxUHioMmjC/zIs/ARwRc/hbYncbNA9qnn4TM9KVmobQ9NC6GTPwlIjYhnUISojFKffdhSNOOg2PXXUTpowdg04tWiOBneyc1csp1NjI2YGHlpYhKTkRrbt2wvad6di1bRcipIGpKDDkp0mXrjjlyuvQ/8gjsW39arz1xKOY/91kdupFKKFk0uhf/iRQkKe0a4cL7vgHehx9GIlJmNlx981rb+GTZ55Dwa4MREdGo3nrVggO8yFjyzYUpu1CkzatcP7Dd6P7IQdTKFHwUkjOnTAZ79DNpuWrmNJqsw6ssqgIySQPHQb2x8lXXIaUfr0QnJjAbPDBVyWxxTizg6hhR/rFi2/gtXvuI5HLQbMWJJK+SGxPzaI9CsqKIoRSODdq0Rxn33QrBp16MkpLCvDsNTdh8udfoGPnbkhs0hizlixEblkhbrjjNpx+1qnYsGQ53nv0aayYPoedahHDkzaRo1p2fMmNG+Do40/GkWeegaSWTeGLjcWaiVPw7lNPYuGCuaguLUEIO59IdlkllSUkb/Fo0rkTLrrnNnTo34dpK8ZXz7+GSW+NQfGudDMtxOE4cipKUR0WjLbduuLM665BzyMONRqGr59/BV+SPKTvTEUJqlDFziKEgtwrrUZkdCIOO+M0XHL3P5CenoZnH3gA21esQP6OnagkmQsPjSSJqGDnEoRmHTvgqn/ehfDIILx6+53YsWw1whPq4LpnnzW7Hx+46BJk7NyGTj27o4Ad2Mq1681mghAS1LiqIITFROKwC87AWbfehKjoBIx79T2Mefo5FOZksXMNRrPmbVEvIQnpm9YhM2MzIuol4Bzm56FnnMseLQwh7DxFCmpr9/8bRnPKNrHku+9xxxVXYisHJD4S/ytvvQXnXnUFapinIOktF2HgAEKdchjDDy4pxfMkbS898gT9qEZ8fB3c89RjGH36ySyHYGzduBFTv/0WqxYvRk56OjtYEZ5QNG/ZGl1698aQkYcgqbFO5vewac0afP7hGOzcvp1ENREXnnM28rJyMGHcBKxZvRYVJBkNWL9OPftMs+N25840fPPtN1iyaLHZ/JCUmISjjj0Ghx9/HONShakTJ2Pyt+MRERKGww4/Ao2bN8N3kyZhDcs0JyMT8TGx6MbyGXTICLTq2NEcaVKUW4gPXnsTO1N3oRHtn3TemUioX88Qg2DGff3y5Zg0fjyJTBB6dO9pzL778kusnDMXW9euYV2lhOFgpE33HmjYoR0qmFdtOnbCySecCJ2dVs56uXDJAqxetRo71m9GaX4RizCEg7kY9CB5HTR8OAcn9fwEkde0SZOxad1aNGGdGnnkKGzevAkLFi6i0PJh+KEjkSy7Rt8nohjEVuJD6rYdmPzNOOTu3Mn2GoJD6a5p+7YIp0yisDOERYPBT95+l/5x4BkZhlHHH2M0d3OnzED21lS07tweo9l2ExLjzSBo/oxZmPHdFDNNXVRYaDSiMXHxaMjy6DN4IEYcfpiRI1+N/RwLf/iR4YaiQfMmOPeKSxEWq9YbhLQNmxmvb7Bi/o8ckKSbOIeFR7BMm5gDkoeOHGm0Z2KcmzeswYdvv4Xi/EKzIUVT0fklxfjuu++wgflRSpkWFRaOwYMH4eAjj0J8Ix3j4s8DA78KUg+1158EImIODn9fkHpxyMnRoPnHEZhXVVnjVVXI3PPWTp3mXdqqtXcSm8rxcVHep/963CvZtcN76LRTvSNodnpMhPfxP270Cras9rzyXC9j3hzvrt79vOP57tJOrbx5n7/nVedneflLFnnXd+3oHcO+/aiYSO+Vm27wsjZt9O688nLv8I5tvSeuuMjLXrvC84rSveK0Nd6KT9/xLu/Q2htN+9cP6uPlrV/GqJZ6sz760DupfhPvuJBw790rL/Mqtq7yvMqdjGmWV566znuZ8TqcYV/UrbO3a/VCLyttg/feY//0RtRJ8o5IiPc+feBuryZnK93s8sp2rvHeuOYy78jISO/Q8EjvHrrN2Lye4TD9JZVedXkVH6u96tJi7/NHHveOj0r0Tg6N8E5JTPS+eOhBrzQ1zfPyi7zMBQu8p4473jsq2Oed0qSxN/3tl73MJbO9V4492jsRPu/EyFjv7lFHe4u+/IppXutV7NjsvXDx+d65zRt7B7H/vqxfb2/t9996NYU7vcrs7d6UV1/yjq3TyDsSUd7JiY29CY8/4y3/eKx3Rav23unBkd69I4Z66cvnMA1ZXk1Zjleemep99OjD3qimLb3Tu3bzto//xvvXBed4/XzwzurRxVv1/TjazeaV6VUVpnoTn3vMOyGZ+RGf4I17/jlv2fiJ3nkdunijwyK881s29r5+8A7PK9jueaU7vfyNy7wVE77xNs6c6VUwvV8/8aQ3KDzCGxTi824dOcLLmjPN83J2eFW81i+Y7c2bONHbtWGtt/ibL7wbu3TyzgsO8c5NrufN/fgDb/20Kd7FLVNM3bi4dQtv0ivPebnbmN8FmV7xuhXe44cd6R1N2nNtt27e1qnfecu//Nw7vVkr76jQcO/8Fk296W++yrKp4FXmedk7vX+de4Z3UmKSd3LDFt6WKcyPwgpyHn+9/b3A0vfKC/K8l2690+sbFuX18YV7p/To6W1eutjEpbyixLQbr4p/K6rNvZr1p5JuS4uLvdxdu7z89EyvorCEbavSy0jb6t1w+ule96gYr1tIqDeceXPdwYd7D596lnfV4IO8obGJXq+gMG9gfF3v5Tvv87ySMm/WF195w5q39Foz37qFhXg9mfcDY2K884cO9W4cfZR3EOt2L74bGBnh9Qzl+4gI74y+fbx7zzzTOzaltTcgLMwbEB7mvXDTNV4e8/vOs073erBeDvRFer0Zh57x8d7o3j29m886w7v0sMO8AQmJXmf6p/BOGTrQWzN/lrd95VJvdLfuNAv1Tug3wNu6im1VqGJKy8u9D57+l9c+PMbrEBrtPX7NDd6yaVO9R6691jurTz9veES0N5T1YAjb2CVDhnsPXHGVd9e113hjXn3VK9iR6k0f+5E3rHVzr02kz+scF+GdOrCf9+xNN3rPXn+zd2Kvfl77COZ7nQbev269g9U416vIyPQuOfIorwPrSh/Gf0hsrNeZ6e4QFemdMGSQt2jGVMar3KspL/Uqy8u8mkrGkfKsMD3Hu/eKK7xu0VFe16Bg7+CGjbyPnnpSBcUyqzLJ+fSZF72D4hp4fYLDvbP6D/Q2/TjP+/CJJ7zjWrT3+jK8y/sP8zLWr/aytmzwzjxkhJcS6vP6JyV65/Yf4P3z3PO9Z2643rvmuOO8vvXreS1Dg72LR4/ytsz7wbvllNNMfnYNjvCO79rTK9q2zcvZstm79exzvM5hkV57+j2scX3vysNHstxO8y5h2faLi/dS6KZHUrL38v0PULxme5Pff8s7uG6i198XzLrIsmbZdmX6j+/fz7vhlJO803p093r7fF5vys1bTj3Zy8/IMOkyrUJ/ft/m8bshUA/o4PD3gRRgBprosRqEgBHS7keOQPla03taQ6IpAOPWrGsCEuLqolO/gQjXgZphUaiJika1NBt816xVC7TkyLomLha+mDiOxkMpxjlKLa39WHlcNO574gl8PG4iBvU/GFPfGYvHLr4J9511OV699xGU7chAvNTrZZUgJ2KcwjgqboQ6yXUYfCXWzJ2PcW+/h9TVm5CxbismvjsWC6bPZ2oi0ZYjydikOkhdsBITnngVjYuB5FJg7JMv4ITOfXFE0044qktffPXGe2bKMoLJ2rxyBVK3bjRpDwrjGFLrU8wIUuvPKhFWo3VJNWjYqCn6HH4EquokooSj2jpdOqJzv36IjAhHeXY23n78Kfq1FhUcuRcx/+q2S8FpN16DHkcegUSO4Ldu2YpZM2cjO3UXmklbcfxpaD34IJQwjypj4zBg9DEYPGQo4hSP3CxsmTsHS2ZORWZBJgqjg3HyTTegXsv2jFEsKnzRqIpLwvHX3oBxmzbh/YXz4XG0vmnJcjRHBGpW78BdR5+PE+p0xujEDjiyWSe8cN9DZlqzqrgUG5avQrtePXDpQ/eiTvfOSM8rxMv3PYnR9drj8oGj8PFL7yAsIRGNenZBSJ0EDD3uBNzx9DMYeNjhmDd7Pk4ddgSOad8Ld552ATbPX4HWKa1RP6UNgkPC4QtnXQgJNVPKNZoBY55W1dalTl26o//IQxHXtDm8mBjUaGG20WD4UFJZicLqKiS3aIbE+kmI9mpQsTMTi76djB3zFyN33SbM+uhzrJ46B1UlpWjVrSMSWjQCInX0SW39/B0gLbHORSutKkdZcQEiWPaavg1nvY1MjkNuWQnbRAiC1BRY1poWMtNdQUFm92tweDjikushJj4RwaHhZhrqyzfextwvvoFXWooegwfj43k/4LGvv8Q1L7+AZ78bj09mzUSnXt1RWpCHD15+EV+99SbC6W8k80PHP2vJQN/hIzB17Vq8PnE87nnxJfQfMtxMRZVX1+CWe+/D90uX4L2pU3H7U0/jsJNPMnGpqKxAenqGWWvoCw5FOEIQyueG9RvhubffwVfz5uCfb76CF77+DC+MeRdNGzdEXGgwls/6AV+//T4qc3IRq+k1hhRiNsWYRJtpP+VUKMOI5/vYaqab8e0ydABufuox9D/sYFSEsNxDQxCelIQTL7oItz39BO545GGcesG5yNyVhntvuBkF23aiSWgkTj/2eLzzxVhc+I/rcTGvN8d+hJNPPAEVBbn47PXX8NX77yOUdSu40q/F11rCnsOGY/z8BViVkYUPx09A1/4DUan1ipJCwWGo9IWgmJkfVS8RF1x1Ofr07W2mIDPT0/DmCy9g64ZN0KahtK1b8N2U8cgryEJUVCTOv/IyNGzVzKwvqwxhPVB9CKmB5wui/KrBzq1piKT/8Wx/A4cOx5Enn4ILr7sRT7/9NuZt34qNZUV4+ctPEd+gHvSlC0nZ6hrWfhZCZVkZ3n/lNXw25kOjkT74yFF4b9pUPPXl57j5+efw0tdfY+zkyTjkkENRnpOPlx58CPMnTUE446m5R02Kas3nIccfh8lLluLTaTPw+Fvv4LJ/3GI2h2i2d+fWVBTm+7/rq7z6SRtm8Ts1lN8ByhsHh78fjAD1Q4+7LwpT/8yOGql/TVZojWeIVQRlb6jWSdTwYqOWfXUA6mxL6Ej7Hat8PtT4QkldKF8oNLSwvIq2dJJ6BUlVkBfCLoBCOTgIJTvT8Mjll+HIDu3x8JVXYuf2HRh02KE498brcclN16Fuq6YkMkEo1xqu0Cj6Eoy2JHYnXHguEurVx+bt2zH+8/G4+8pbcAuvyfMWo9MpJ+KxyZNww1PPIyIuGZXsTIoou0pIIJPqNcFtz7+Ezyhwv9q2CV+mbsHnGTvwWWY6n7fhrRnTKcQHm/Ukmk+QsFOumCkOxl1rx4xIE5nk72ql02RTkNn1qakDrbVp3Ky5OV9LnZQ+7V7Guy9Sh/D6KCQjUc0XRSUlZnG6jwxFa2DMWhKtmVHHXjsdZhb3Kye1xoR5VszflZGxSN2Vx4KIR0hNGEKr2KlWs7MprsL2jRuxff061DD+5ewss71y9D15NMasXYhP09bj64zNmJC6FV9s24av8vMwqagAV5MI69NGfUeOxBuTp2Dcuo14d95MXPXUQ6hHIv3Nux/ggqEjcdWo47B9zXrE1k3C4eeehUc/+RCTtmzAs198jqNPPQtZO9PxxHXX42wS4E8ee4RxrkQZO+RK1icRE0P3Gadwpku5qrVsNUHa3KD1Oby0A5dETRPCEcE+Uz8atm2Fcy+7CPWjY5DAHFg7axYeu+463HrFVfh84lS0P+oE3PrhWDz4+ecIa9YI5So0f5H9btASdxP3qDAUh1QxPZ450Lc0uwDx4bGoYlkWs3zKWA9q1EGSIASzk9bGhlJ2ttkk0jlZmWbdWBU71FVzfoRXUobIyGgMOngk4ps0Q0kYO864GJSQVNTr0AbNO7aFlhqVFeYjlWWqaeuwCJa14sNwQkn4Q2JJy0hevfAIk5clfFcWzHZVJxnhdZMBDoi82BhU0KOKkBASSta14HCWSzBqOBASHSYdQIwGErJPQlHNeq31kvWat0C9Rk3M7mBtbNm0ch1K84rMmsFQ+qPNHsGsj+o+VcYlJGVekJ+cBZGwqBzpEUuDbVftiHJDG0O8crUd/7sgkkHQjx0bU1FVwIFORQ3KS8vx1UefYEjz1ujPttq7QWMMad8O344dy/wIRml5MfLSd6CSAxLtnBEnofdo370rGrZrixq2MRH6ahKvYK19q5VlNYwjH1FBEqR1hBfccAPqtmzOfCH5Sk3FB6+8xAzMx4xPP8HKmdNNzhzDetfvmCNRw/wTpQvyKkxYZQyzgjKubkpLvDtlEs675lqmIgxvPf0SLj36BAxs2hKDU9ri8lNOxZRx36C8qBhB4RyM+Fg3VK+jKBcYJx2sq8N6qzggjY2OxmGHjEKTpkxDMMs0KgFVLLtEhtGucxdE+zioKavGmhWrmAccxDLvJFfKWa6xJMwJjRqiKjwMHutFZVgYqswaMoJ1RcS99nEP/LvJ/gSzxMHBIRBmUacZPVWyIfsXuao7CqkWcdAvCTatu2DH4B8Ys4PVfsEgdhRs+KbxB5nFvWEkKeGyT0JndijRVg1NvOoQrJ83H4smTEASPTh59Chc9tCdGHjmsWjWoyPKKUxLyEGq6K9O+tdOKspArF64GO9QcGZk7ET/3r1x2y034bX3P8CbH36EZ956Ddfcfwc6Du5FIa1FrlWI4yi4bc/O7KyqkZmfi5070ihJ2WlQuEmAFuUW48PnXsYDt96Jd99515yAb8/a0mXFlVl4K80O/ZS/QZXsxJj2BOZHwbY0rFm01OwY8+KjMfDYUYbEVLEXUE7oKAiz0Ff+sWNr2bYNGjRmR0chn11YgCWzZqJo81bEskMPr6hC2vLlWL1sKR3SXXAE6rBjbtK7K+IT4xGUk4sfSX68nHT6mc/yKWQ+5+L7T9/CDcePwvWHH4r8lavQODGJ+eVh/crlSN2wln5VkyQzDewUysorMPnTz3EfSc3Ub77EF++8jUeuvhZvP/YoSiuKkdAuBSMvORv3vPsSrr3xWnRMSEL5sjXYOXsuXrv3Htx60fl4+r77sSs7Cx1GjsD5d9+CJ95/HX0H9dJ3lrDtx3koKchiGdSYdYMeyakUqT7mQUy1X1tawzzRzj3VMi0hVv0Kpl11d6TvRuuydf1qPP/qy9hWno+MkEoMO/EIPPPpO3jpqw8Z3qu46qF70OfQoez8SfDoMri61JTP79XFmDrPKy4+GSkdOiI8KZ4DC63v2oC1S5aaBfwhJL2hoawRviB2jkyvqk4N6xdJ2BdvvI5TRh6CEw4ZjktOPQELZ02Dj+61DL6Klyq06hKNWI4kOVqoTdIQEqE9oSwrkrmS6gqUsV5pl6QhQWxT/m5WF4cIzLMw5qW0ZSE1VaiqKCMRN/uW6acW3fOZcfRp8CSyL3LsY2fO8Mv5t9p4yMuk1U+uxFq07kxNWz7VhJNERLGTZ3mV830FrWiHo9xo/ZQW/Jvd0azv1VqEzzDMO8aXQw8OOFTm/M1ESsOsHbblvJvPVfG5KpjxYCbUadoE5199Nd6b9B0+mTkLH0+fgQ9nzMI7U6fj7e+m4Z1J3+OEi69AkDZGKESSSh+vMLZlhac6Zs71Y3j+de/ag1rN+GkoVcX6xXQybt369kfvIcPNh961+WH5vLlYNuV7bPhhHspy89GqVUsMPfYY+GIS6GsoIpS/KheGop3JPg0gWF4NSICuv/9OvPL1x3jw9Wdxya1Xo8fAHqgoK8T0r8fh9gsuwXtPPo2g0jLWZ6aX4VdrYwvLleNTllc1ougfh2KKPSPPgZfqEQVnaRDLTpaYPx7rQCQHfZXaQFDFfGTBmM0JJK9ax+mvp8wBxklkWXu0TQkwH2p5mLHzZ4Z6FQeHvy/Ua+3Zc7EB+818KA0LQVaYD5m+MORw1FUSwm7Up1F4KKT0LlGjZ6uP5D2aIkANvpTOpcmq8qTdkQjWB84pxINCUERBU0bhwv4D9Vu3Q3KLViikfBw38Tvcfc7FuPnok3DmkENwzQVXICsrH5FRsVi1ZAleePB+ZG5ci1bNGqJtl44Iig7FzMnf4eYzzsVpLdvjtHrNcEp8IxwTm4QjExJxfOvmePX++9GkZWvc+9LzOPqis5FTXYIn77wdF/Tqh9tHHol/DD0Y53fqgg8eeABbly9GYnwUImMijVTwKCwFIyDYaZAXUiQDsRyG527bhGtGH4FLBw/BNcMPwUWDh2MaR79B0bE47dprcPDpZyK6YVMUB4WhjPlUrg5KQ3NNadCvsOREPPPJR7jg/nsQkhSL5ZMm4abBI3Bp1z44s0cfXH/mWdiRvgtxnTvgkueexMiLz8MQduRX3XcH6rRsiB+mTsIpnbriws69cXG3PjixVQc8d/UNKM5IxzlXX46ux4zGmffci86DRmD9klW48ehT8I8RR+HBo0/DDcMPxaldu+Le88/F9mWLUDcpBh07tMOGpcvx4ePP4IR23XAK/b1yxJE4c8BBePjhh7CuLBfdTjoSHQ4Zyk40GAu+n4mxz7yAC/oPw+V9B5P8jcZ1J5yORfOXoE5KGww85niExSajoKSanbYoknaMhrBzCEMxn0tZrzRNHVyjLsOf1+rmSkN8rDfkcjQsrPLQKKkRerXtyI40jC5D8NmL7+HYxh1wQnxjnJnQBGfG1cEZCXVwZqNGePbCC5C2eBG8sorftcsRnfdY5gcdczQOO+lElLGy60Pm/7z2Wjx9w/VYM20KwgqySTBLEU1CE+aVIbi0EBNeexPv3P8I8latQ9radWZ3ZJM2zdGxVzeExoSR6JRi4rjPkLF1I9tODaKqmEsVFVgz7wesX7qChKoakbEx6NCtK2ITE00bE4ET2VAHKyKgNqrO15z7xp9aIG928pG4mV2wNRXsx6t5kZCIBDFfa0gaK9jBV7Aya0+OPi1UXuQ/nNecWUfSsJoDpLStW82Gy9DIEJKWgYhOiCGhFmUuh1dZQnKn7+ZyeJJbgPTlq7Fizlz+rFJL56BMOac/IhfVbAPlKPFVoDKE78kigpl2lOSRlBSifYeWiCXBJYU0n6xKTduJxBZNkDKgL1r174vWvXoiuk4y3nrrHbzz6jvYvHYbeWM4Qsv9mnVNZ5ObMDQNDk3AfsiMxKaaREc1QsflKEE6JiKS8uHm2+5A3559EBkajrXLVuCq8y7EV19+DV90FE696jJ069Hd7MwOVib5NDTwa3LDSPxCSqsx5tHncPURx+IfF1+E4uAyDOYA8tS7rscbsyZi5qZVOOKQEQjJ4gBpzCdYPnMOYjjokvyQnlB1IZwDol59+5gdqPnFBfhuwjjs2LAGESRgMZpGZcrWL/oRMyZN4HCYRDU8CD369EBEFOUvZUiwZJIu5nmQiDdJuLTQ2lGucPwQHQvIk59BqfnzwO2adHD4GTgCM41XWqwqVBQWYuPyVRTMOxAZzU67X2/EUjCmbd5MQrIDCXHxqN82Bb74WFRKGJRXmkNgC7KzkFgv2RxaqLUyHjuWwqxsFBfkwRcWjJi4BMTEJ1CoV2Hl/IVm91hlSQnCk6PRtmtndOjQBaEhkUjfuBnrN61BCElS27ZtMfaFV/DZC6+TkKXgrBuvRfNOnYzGQB8T9lEQl+dkkyQ8hx++Ho/iyGjcr8+6HDIMqKxEcU4WVi1ciC2bN/JnOSIjQtCkRTO0J/mJ5ei2mkSgimTR54UipJIEk9kQFEYBXFOO6W+9h1duuBkV+bmo26YpLr3/PpSSZGZn5dGfUDQm8WvVvQuqEhMM0QgtY3o3bEP29jRzKn2DlBRE1Uk0gle9pzpNjYJrykqxa+0aEqYlKKuiIA0LQ2KduuaTPYmNG3NUrGkWozphJ8wIMVJFmTlIXbcZxdn57FyCzPlMDZs1RlLTRhTY7JxIenXcQCjLIn3NenasPyIvM5OEsBK+yFDUa9IIHZjH9Vq1gseyMb17eRUKUtORum0rsjPTkZWXafxt1a4NWrbrhLCYWLPuxJxTxbgXZ2dg8+q1yEzdab4AkFSvHlp26GDW8PliolGkD6zv2IWctF3wQoPRultnhIWFY9e6TSjKz0ci87tOixaoYRlIKxFBv7M2bkWePhNVNx4JdZLw+SuvY+zzLyMimJ3WoME46qLzEdFQ53WR4FNsVzPcL196Bd++/Z4Z+Tfq2RN3vfwyWnbpYsidLpEWXf8ttL5K/6S9qC4uwqdvv4NXn37W5JPR8tJOVHQYYti5a+1VSWERSvMKmP8Ml51vBEl335EjcN0dt6IZ629+VgZevuuf+PTd98lbKsmiQtGa5vokVGZ6BjasWwdUaMowHqddejEuuus2fP89BynXXIv8TdtZs4IwnET7qffeAdgeSzKycfell2D855+a8G5/+GGMOuV4ttE67Jcr8Dx/v/HEs6gpr8BJ556Da++6Ey9y4PH5a28gUoMi+ueLS0arjp3ZJuOwleHn7thBU5JokrZhow7HTfffi6iwSFx95rlYOm8udBBxcuOGCI2IwXbtnCWZi+eAraayFOUkfWdedSVufOQR1k0fxrz4Mh7ngKM0P5skzIfIsAizczCH7aZzn3544F/PIGdnKm6/+hpkbifJYlk1atIE7TlYiCQpSt2eisVsGzrfb8Dw4bjr0UfNN2mvOOcCfP/tOPMZq2vuvBPnXn8dgjT9rzVqjL00z2wC5qsO0vfpqBj/NLOaH9se5UH+tu1456UX8dpzz5NwVaOEJGbEMUfg7mefYXtqTYfMn9x8fPXum3jrhWewacMW9B84DI++/jpWLVuOu264DoWUB/q6Q0rTZkgmYVbb3rB+g/l0WBDr/cnnnoXzr7wSD9xxD7785FMzYG3RoS0+JPGSvHnqnw+xTr1rjsuJDY9By7atEE9iujM9DZs2bTLr/iIS4nDtbbfjlPPOY5rH444rrkJRXh4qSLLPuuxS3MrBks5UU32cNX48ruRArrqsDD0HDMQjb7+Fxm3a1Mr0P69ezBExB4fdUOdlelvzLEmm1qHpJXPaO02D2GlrzYzOC6rhSw46NYMm2mbWz6gxSQhqykRTEvLKnO1Dc3VqOjFc515JTa+TxdlLmk5VQlLn+1TRLjkQ/SGRYFghFERBHCEGcWS9du5cPHrVtdi1eCXatW2Hoy85D006tOdI22fiqTOD8nam4VuSpoWzZqFe58645fnn0LF3T7NIXHyDXjEsf1pEYszhpAxNygCd61PJDlQTLaGU4DquCBzFa1pj+rsf4IVrb0R5Xi6S27bAra+9ida9BxqiVKn1I0EVZks8NBGrHkBQusQQKjWe1oCcaVdeMBzlookDM8icnSSywDyVPeWrOjHljfJK0w/8wfz1nz0kP8NUJiIHKgdNE5EEGI0HE6JRv8pRq1v8UxbsiuRXsL98+d/kgP6ZmDDf6J0hMzpDzhwQG6zJMfqtjNFFBqkypu/87Z9cM+kLYm4yPE2jadGOylrf8qQFxk9mjADjZ75u4A/NdJYiR1oErXVdypcwRt6n9VU0A8lvxua1uPeM87Br7mLUT66DlJ7dMezUExBDAmfOR6K1MhK6ye+PwfzvpzPbwzHgxONxwb13I7ZhA0Xt/0XALJQU5YtKQGVhSoJx3LFxI9atXIHsjAzzYXeRSdV7fW6qTnI9tGnfER27d0Wd+g3oWOWu9BMqT950DtwPU6dhybx5HJwUso3RnG7r1quPzj26o+/QwQhPiDfHY+xI2445kycjX6SeHW6rLp0x4LDDoOM6UFqB5T/MNgQqLDrCbBqpRyKj87WUCdvWrcfGlStRXVKG1h3boXmrFLz62GN47ZFHTTzqN21MsnAxcpjIzVu3wldRgaYNGmDwQQehc/++CI2PMWWopQr5TOuC76Zj2dJFhuS0btsJ/foPQWP6UViYi4mTvkFeUR669x2APgOGmfVPmiTbsGIxtm9ai7WrVyGfg4fY8Fh0at8NPUms4prUZ72tIXnNwfJ5C7Bh6QpsIcHP0MYC5pk+HN+8dQqGkMy27twJvpAws57yh1kzsHLxImZtMPoNH4EOPXuxyWjKkPmsKTzmp48kX+edqf6qniohP3X3Hqqqy1HMcL98dwxSN21EJAeTI48/Gu27dae/EagolYYzCFvWrsCihXORmpaGVq3b4+AjjzbfXa2uKMPyBQvxw/QZSOOAUeeh6SsdURx4tevJ9A3ujwbNm9Kfcpb1LCxbuJjkuwpNWjXH6FNPMl9hYE1GAdOq4zGW/biABCvXtAFNYSc2qI82HDD1ZT7F162LyqoaDnx2YcpXX6GYA2SVcfcB/dC1bz/mlRhnNXLTUjF32lQSsQrUa9wIvYYNQRRJvSSQv83XQtnw/28evxscEXP4w6EqJqFkn3Vi/d6+1SjoAD+dKSSoIzGfjvkPIP9/qQPa8/3Pf9cSsdpndT/qfCsoGNQhaeJRBEtreXTStk7Wl8tQsy6EaaQbLczW2g9NOpnTsTnyNKfIG8LiYePadVixfIX5pmGjho3Qv39/8xFr80ke+lZOAV/Op6rySqxctBQ7N29BXHQkhgzpjyh2Et++8TbG/Ot5lBZloZx+V7HzDmdnpZVb1czTEJKyiKhw9B42GGfecgua9+hhwtU0hUSRTtEX6RM3UdrFIoOC6JoCW8RAmzM15aH1J2YNCzugEF5TxnyMJ669HqU5uWjYpi3uee11pHBEX8HiEUHy0Q+doh9WSd/ZS+kgWB0GqQwy6zZETERGlG8mbw0/McLR9NCMj34rH2tYNbRbT3RHsdZOU/OOz/68lTv6wWdzMrtSJPJlCBjTxbupXybdDFPp4qWF83Km8gsXuVKeqyxp1+wM46UNAmZqQ2XK9+bQWeadZrvMh7OZT/oSgNYYKf/C2MGpkzMUjX5r04L6PpEzJY1RM3FQ+EqPzvhSfeBPpsWfdMVBE9hgR6M0VmvNUkUpJr72Fj586llkZexCaWUFiYpInqba6Cnjow/Th0eEoTNJ2mlXX4XOow43ZDsoONzkidqSOah0d/3+z2Gbgzoy+a34bdGu11kzEUq/lZaDhg9jXa5fa492aGbINH+InJvujxXLbMhgtldpWpAk2keZoDOfDAtmppn8MGXIcmeZqL7qYFKd7q4z5FWHzGGk7IArGEY1813mvhqt5ZQfTLPKSumlZ0bCaKDBdypzE0ZVBd59+jk8fevt5n3d1i3w0KsvoQfJDMr8hwMH0R/Vsiq2q2L6pTagNh7OuIeQcEqLq1YSHBZJMkND+q/F9CJUptBF2hmc0qo0sTEjhOxe0aIJ21YIdqzZjDnMwyad26Fj397ms1jSmqv+qVztJ750qRx1QHKl6qPKXn4zc8mzzHmDmi6vYF6E+MJQnJGDmROnIDczA517dUe3AX3oF+OmOq5aoegxvhXMY61n8zF/wvneaKiVd8wjxV2qtBCzI5Y/mC6PA0GTVJrpMOpKyqJwLeRXPGvdsrgIxVsRVPuhTGD5S5xrbZlJDMM3X+RgZuiwXNUNfWdS6+okGzQgk9T11xqaySvKE9lUEQcxDzSFrMGA0iE3WrtnBo0MSGkxnyNj+BoA+Osi3Rl/TfB/Sjgi5vC7I5BI6VqwYAHefvttFOgDzPydnJyMs846C127djX2VAVth/Hxxx9jzpw5yM3NxeDBJBNnnomIiAgjjIS9ETi513v7Tr8zMzORxhGcPmSdlJRkwlQYsqP3umz8bPi6K+7m00PGXH4xLcaemrGail/wGAIhwW5MrF2/n/oh+zYckQf5r92I3036Dh+PGcMOuwZt2rbFJZddZj7mbTou+UX36nzy8vPw2osvY+2q1UiuVxeXXX0lWrRoRkHM+LATrqHQFplSNBQLE67EFYWWDsbU6dXmFHsZK+5MkyIrciEj5YPuSov+6aRs/jFCUuZKnz4XJKf+70tWorS0xF+2tBAdF8s7CZLx1+9GaTAnjJu88v+WkNU/k0HmRjsqa7oRNTHaRuNG66aUB8or+aa+m2mkkaYZpUkUyZENkSO9kFZC9pV007GT7Mo/gS52+2OC1qP5Sfu61cKkX2mS3do8kmt1IpLg6kDUOZq4842thypTkw6aS8Sb+kL7tlMyUTOBKs+Zj9KUGTt0L48YKW2KkD/yW7kh29rlpU6JPtI56xDLy3xkW9aUZpMYkV2/98EsZ3WG0shJexdEIm7sMR62Tvvrhh+Kvy6Z6b29jL+ESUftcxWJkg5o1anl+uKBCKvKdP7ChXjnrbdRWlyMFs2b45xzzkGzls2MtkN+yY/aojRJNWEpLTZe9E/Q57Jk3//slxm0bOpdaIjWVTIv/R4YNyZe+l1broJ5Mnb0xzzwr//9T7b85tq+WF1Wgg+efQ5P3XqPMU5IaYpH3n4RKfXq4+FTL0T6ynXoMfpwXPLsY6ihWUlwKAljDeLoQ1VuJl6+9w588/o76D1gKK555knU79zJ3040GAll/WO18coqzRcqCrWciUQkoTQIoTSvjtTgROvEIjDhmZfw4i134uBzTsKFD9+D0Lg4DiZYdlqYptgy7fxh8kBtXt/frFHe+kKZtxpoeNixcjnef+wZ1G/cGKffcC0iExORvmm70XDtWL8eA0cdZDRcOrW+mnKwhHEygxBWQbXYUra/MLaZkMoahLFsqzhyVJsKYXor8ouwa0c66jdphsja9XFmkMl2ZT6BZiJpovrrUPYL+7BfWzp+GLv6U+to9wt/PfnpPV/Uvqu1abCPIP4N1s1vtf9Hw3cPUfvs4PC7wAp+P6kJxq5du8yHdvPz8w0B0GeAli5divj4eDRt2nS3fd3Xrl2L1NRUdvqlaNSoEXr27GncyC9px3SvJCkI7FD03gp0dR66ZsyYgTfeeAMzZ85ERkYG2rdvj9hYkodaqJOTX6aToFvTSfDy+1MbH/5T/2CJmSUUxo6JszoWXjSXKzVuEy86MlNm/Odjx6gX6oh0CvemTZuxfOVq06El1U1G7z69ER0do+AM/KmoNqetL1q0EFlZWYiKjkb/fv2QnJBEv+gPbWgUbM750s4iDgG1HkOn6ys8Tf9JeyFBbjpzeVnbz5lPBTEelVqfQzt+Yqrk+NNt1pIwfUqH+SyKftPP9KxMvP3OO3j3/Q9MnrRu2RIR4WGGoJk81OhZ/5Qv9M/kpTH3m5k42LzjXZ0XOYbpsP3u5Y75VZu3frpTO0KWpoMERh9ANp7Tyuq1q/HEk09g4/pNqFu3nilbffhb073yQ95Je+IvU38cTJYYfwV/h62z4UzaFQ95rAjxh/JFxE4jd7ODTnnBogwhIRHoyp8+Gpr0Me5Kmy79Vvz9xwYwXB9/K/4VFYYIy47R9DIy5j07Nv9dPjNW9FNplV1TjxgXhaupO53yrm91aqpP2w19OvpBYZEIqGBE2BRvCxsfk++EylUw4fFSOoXAtmB/m7wTaTL5J5Lgz70G9etj1BFH4JhjdN7bICQmJ5g6ITt+wiUn/vZl/DF++/NVf807lbXqIg0qOahQvivrZZaTnYMXXnwR3074Bo2aNEI9DkSMQ2WYyTT7ZAz5UGuuy+SlaIbeqVxERPlMczPY8TFckpKYpGR06tUXPQYPQe9B/RFcXo3ZYz5HEWXFlm2bEREajq58p/w3ux4rqzD+jbcw/sVXEF1ciTpNG6PPqEPNcQxZmzbh+8/H4q2XXsCUzz7HruWrUS8qEg0aJMMrzsPCL8Zh9bTpCCoqwpY1q7B59VKkr1+DDQvnokWnluhz2DCU7crCj19965+Czcui2yQU79qJOV9+ga/efhPzxo1D7qatSI6IRlxsDFbMnokPHn4UmydORdqqtVixYjlWLluC+JgIlOVlmzVp7ft1RkVNGSaP+Qg1GTlIW78On7/8KmZ98jmqmMfaHRlF8liZm4dZ9P+jl17GtC8+x4IJE/DRc8+jSme99e9D2cI6wmpg6gsfNP1pKpqgZ0FZ738yMKZ7GgT+FqxTmssbvTbeqTx5KTw/qeazLMqCLFs7tfDb8l+ypKfdb2Uk/GTdwHjhf/xTwGnEHH53BFYpNaZFixYZjVhhYSGioqLQunVrQ7j0Tb/DDz8co0ePNporufvyyy+NRiw7Oxv9SD4uuOACYz5r1ixMppCSpktETv4KYeyYRNbUKYi4Kaw333zT2LGdiSD7uurUqYPTTjsN338/leRwmdG6HcFOpW7duggNDcWWLVvw3HPPGTI3atQodOzYEe+9974hk/q8Svfu3bFq9Wqkp6fjoBEjcPDBB2PVqlWYNGkStm7daj51U8XOTh1aBNPUtk0bjD76aLThXX4qDWM+GMMOsQpt27XDpZdeivrs2Ew8+d9oN+hepPXll1+mgF2Benx/5ZVXonmzZub3t+PHY9PWLSgtKTHb+sNJiJR/zZs3x+gjR6Nz584m/M8+/RTfT5liOv2UlBR2aPWwaOEiZOfkGGKhDzJ36dIFp556qtEaiiwsXrQYEydOxLZt26CPOGvNj9IkbYc6z/4DBuJY5rXya/HixXjt9dfNmWEnnniimWYVlJaPPvoIs2fPZofSAKeccgpakrgtW7bM+K08Li8rN3HXNwIV92ZM23HHHWfqhspURG316lWYzg5sR+oOE2fFR3ZVtqo7Sue5551rDrhV3irfpH2dPn06tm/fbswUF6VBGx1SWrUycVTcLYywpx3df/jhB6OR1SCgcePGRou6cuVKo8kVYmJiTH04/vjj0bD2YNoxH324u66WFBeb8mnQoCHOOON080mjH3/8EdOmTcPGjRtNPqpOqjxUFgMHDkSPHj3QuFFjQ4gUjuzOmDWD6c1GFTt/keYIdvZRkVHo2q0bjjj8CFPPi9ipq01MnzEdmSTJLBrWXw5USN5ElA455BD07i2SH42dO3fi66+/NoMfpc0MFnipvsfFxWEE6/Ghhx5qBjiqx4qz/Fd7ZcaYbi2WnX+vXr1MW1U9f//9981ZUM2bt8AlF19iBg0ffPABmjRpYtKkNpGWmmbCU8WOCI9Aj549cCzLWHVNgyPFSfbKy8sYFx3q4SeRebm5qFenLi648ALTRpRnZm0l31uiaPGTpGFUa+8W9p0xF8sjeZCWVVPVWjag42WUPhHNjEWr8Mw5l5AVFiOuQQLjnoGTbrkZfU44HuHRkVg/fwEev/JqtE+IR97OdFQzjy954mFMmTIBc74eh/YtU3DSpReZ9VAv3Xm/+czSLa88g+btWuHu485B9vLNCEtMwoBTj8bQk0Zh3by5eP+BRzB09OFoN3AA3nnqedStUw/DTzoBoy6+AIu/n4Vnr7wOLVo0x1WP/ZOE2IdvXnwLX3zwEVoP6I3LHrwLaVs34JXrb0d95vlVzz+BRNpNW7UBL95yF1bNn4fL77/N1MHnr/4H01QXh15zCfoNGYKxDz2DcR+Oxd1PP4p2Q/rh+SefxrzJ03HdXXdj+MnHY9vKNXj85luQV1yEB997A026dERNMAdaIuMkYlqjaM7nYlH8W/4HZPrP8v/X8G8e/YeQ+//G3Z8ETiPm8IdCHZw6AnVoelYnq+lGaah0oJ/MJfDVUYukrSbJEQlQZ6vOsFOnThjH0ZoEv7QecqtpzaOOOsqQiw0bNhh/1ImI7MifIRQ2Etjr1683Qlz2rrrqKpx88sk46KCDTLxEEkSmpJFrR2GvTlZuctjhf//99yZ8+adOWx10Fjs7dbgikF1IAEQgNbU6d+5cvPXWW8b+sccea66TTjoJ3fhOmj11fup0RHgs0VvHkam0ZuqQ1FkqbINaQSJiIP9EKpV39dlpi2yqMxc5UzyOZzgXnn8BjiMp6tu7D9Jpb9WKVdjBvEtJaYWk+EQs5yhZxECQZi0hIQGnkyCI8AibN28207ciS61IUub+MNeQWJFd5a/I39EkkYMGDUIRSYbKZSPzW6RBxEb2pHlUvokUiUwJKmcRIpWLylv5pM771VdfNfmrPDrjzDNIno82nbtIrjpk5Zf8FTlYt26tsb9x00aTb5decgkuvPBCQxi6kZDIvspea+3kRtPXn3zyCT788EMTvoihSLxIdgzJyLx58zB//nxDBjt06LA7z23HLjfKX8VbJE9EWLvTzj77bEMk5UZlrzBVPypY3xJZfip/q/GNYf1U/AYMGGDK/MUXXzSkUGnu27cvrrjiCpN2Ebx169YZwiMypTjEs4N/+pmnjX1pik/RKeUXXGjKoUH9BoaYzZo5y/ilevMpSfa3337L+lkHl116Gc5kuapOql2pDU2bOtWUrer2eBL3qfytunzxxRebqUQRKpFH5YPIrd4tWbIEX331lSGEIlQ33XQT43EyidpwM1hQHmkgo7xZuHChIVlxTHPfvn2wY8cOkwcicCUcIGgQo/Z22GGHmR29K1etNHVA7VPx/9e//mXqpn5feeVVZnAkuxoYKfyVq1eyfm4xbVD2zfQuO1u/9rK21/X/333tC0ZTIgskD9KAGgYRpAVWPhIMTckHozgrB9M++xKJjZNx7p03YP7sOfiIdUk7XVvXa4JX77gfZSXFuOyROzGdsqPK82HEkceiY5duaMzy2bJ+I8a+9wGmfvoFinbsQlhEJPoedTiS6tbD9DFfojQjH32PHIWLH38Aye3bYcPipVj3/QxzVMeP0+eghgOTlPZtMeSY0Uhq3Q4/fjUFy7+bzXLPwvi50/H1N18hi8Q21AtFFePU7dBhCAkLwYxx3yCmThKOOOcsRDIeBWlZWDTxe+Rv34mBQ4chOiIGK6fMRPchg3Hc9VcgjmRt08wfsW3xCrTq2A51SBRjGNdl0+chbf0mc6j0RNaXlWs3oP9BI3HwscfDFxXLHGRekYhJI6+s1Ho4Q9GZpyb/91IAgWZ7ef1z0IK43d78+U34b939SeCXQg4OfwCMloeQAJc2QAJa0GhcxEKdpbQy0oCpo5AdC7kRpD048sgjjeC+7bbbDDGTpkNERR2IOi35JzMbnszlTh24IL/UUVtzXQrXhhEI64eFiJw6SnU+elacRQbV+cs/kZSHH34YGs9Iw6GOSh253KiTU1giTiKKCm/PuO4JGyd7V7zln+xL0/DQQw/h0UcfxdAhQ837wsIiNuIgJMQlmFG/FrJ6VTVs2X5Nj9KpfFXHqs6xRYsWhvCqc7NaEdnTZabjeAm6Kw6Kq42L0iT/lA9yG+hO90DIrn2vMKRJfOCBB/Dggw+azlZulC4RNREv2VMHrPySW4WpcAS5l5kQaCYofnIjoiniJ3cqF/ktUiXipWeZCSpHEQa52RM2vsovlaO0nSKoSrMIjciYtSeSIyJv80b1WURRGjcRWxETvZdfIjkitCJgGkxooCASpLJV/EWYtVVffqrOqE716dPHaJGi2EkO7D8AV112JR765wO44NzzUJCbh80bSFBJIurXqWfOn1rw4wIs5JWettOcVK58EtkTWVJdVbgijGPGjMG7775rBgjKe5EfXaoPirfiqLKVRlFabA1CiknClS6RSJFtm08Wgb9VLiK/GmCobeq30qm7wlM7sHVDcbR1zrYLW+/MlDifd0NrxFgFpM3S5gdvj6ar0Pe8BFlTjRFtMFOTCpM3+kYT+mW2jlRDx2WVsEoVhPoQm9Icw045hqSnBnPe/whfPvwENrGMjrvobIQ3aYjCUMYvMhTp61bjsWuvwz+vvBaVBYV44Lln8MynH6DToD4orynXdJM5fFSbRIrDglAZE4pKs5JcG2PDUV3hQ6cuvfD8mA9w3DnnYgYJ05P3Poi0FWsQReLjsd6efNaZeHvSN/hg1hQ89e0XuOOt13HDw4+gXceeqC5nHnnMW3MmnfxlekI8poNtKdxDKcOqJFnL89Ugl+msCmN+8rkiqMYsTYgKCUNYKOPBtlBWXU4Z0QgpLZvj8KNH4aUP38U1992NsPgY5rnOQPShhDmmxQHaGOM/2NpfDgraTI8rBoqGvX66MWa/fgn2vjf80rsDHY6IOfzhkNBVx2fXdknQSsiqQ9bUXGJiohnhSxujDkkkS3Z0ya06Bb27+eabcd1115mpQ2mh9MV9kRzbcVtIwOu3OiHbcVs7gXYDn2XPdg6Bz3qvu8iLOnN1Joq7nnVJm6fp1LvvvhuXXXaZieMrr7yCCRMmmI5V7pV2m2759UtQuIF3GwddIhHSgoiQXnvdtXj0sUfxxptv4KtxX2Nb6g6zdqiSnYd/SbvfD4WrfFccFHfhZx0cYeMmMiGNjoiHykPpUX7fcsstRgMi7aFIsS51roI6WMVRlw3Lxl1+6r3MlU+airrrrruMdvKRRx7Ba6+9hs8++8xo2hSnQHIk8nDCCScYQpSXl4cnn3zSxEdaOuW1yn3kyJFG66K4qKxFuBSmwld4IhDS2sls+PDhOP300422Uto72ZF5IKyZJQ8WSpvqisz1XulRWDKzeSm3qg/WjkilBh56FiFRHZd92VM6delZfiuu0nzKrspIZEhlYNYX1pIOEak27doiuW4dk8cKX72c7llMY15ODooZnvJBWjFp8XSJ5IpEPfbYY0YbJkKu/BYZu/76642WTs/KY0273nvvvbjzzjtN3isPVLdFoNVOn3/+eUMwFU9dgVDa7F15orsuTY0GplXulDYNZjQ9K+2d6vPll1+Oa665BjfeeCN+nDsPXTt3wfnnnY8mrHMVGrjQb7UcbUqwdVzESmWh6VhRKk2d650urUvz5K5aJJGERPWTYZs1ffytlZZayWcOg63mICnMQy6JWCHj7gsnWT7hJJx5zVUoKS3DO59+iNYjB2LQKcchqDoUMUFRZlMEYkMRQnKlPb6bVq3BWw8/i/uvuBmbt25HQUUlvnjjXWRt2Ibq6DBkR9QgP0S7k00uocwXhJ3Mlw6HjULd/gMx4tIL0KR7V6xZtAIv3PlPtO7eCYPOOA4ffvAebhkxGrePOgUXjDwCt1x1Gb4d9znystPRrGljRNdLxJr163H+QaNw3dCjsPSbaeY7mjp0htlCEuhDYXgYqpjnIZWMc7UOpfYhNyLUHCCscwwrc/LMjtG506fhtYcfxet33Is7jjkZVw0ajs8ffRpebq7ZLRrM/FKea61rVRUv7dhkvirfdWkXpMrF/KM9GppLN22+DLxqX+2+VK7Wvb80/X6YcjT//NDdXnvFL77888KtEXP43WGrlO4Sxppik7CX1kIdkjpirQWyglnTdXqvaR91ZHKndyJqw4YNM6N4je5FFM4991zTUQnqZEV6NLqX9kJrndTpichNmTLFkIkqCmNNTV5yySVmekUaChEaTXtpamTo0KGGWKiDkl1p5zQNKgGvdWeaVtOif02TqKM99dRTDAHQe+3sfOmll4wmRpoCdWrqXJQGhfHee+8ZrYziK0IjjYPW4Hz88cemM9W0y8/WiBHKD/kt96+8/ApWrV5lNCrnnXee2XigqUCl54wzzjBaGtmV23fefsesL2rZogXOO/98tEpphTEffIDJzAd1zpoaVd5puk32tVZN67jUaUrLpzRpakpm6qi1bkjpV2esOIkgWCIn97pk/9lnnzVaHJEcdfgKS531559/bqbylK/KX00LajpYcVenqzSrgxZhGTt2rEmX8kl1Q1o7TWOJqGn6VJ254qjpPYWr/LX1RH4oDSJd0poqTBFGTUta7Y3qoNazqX4pDdLO6Z3qmN4JSqPqjKY2VUdUVprCEzmRH5oSlP+Kj+yK2GmKVPml9EpTK5KovJC/mmJUHih9IkMXXXSRKQO5lV9aT6W6Jqiea8pcdVKEbODAgYZEiYQqbNWz1axjb3PwofxTnZSmSnGRXU3Vq5yUFuWFpkU15SkzafRUTqpvCkdTgfJT9Ub19plnnjHu1M5E9qTFkzZL7VNpEVQfFF+1M01rq+yUT8pz+ad6r3qudqqyUl2Vxk9QWMpX5ZPal/JU75RWxUt1W3VH/gjKH5WtyknxMh094yraJxIQWrtZQl2zNDFmMwibjjZVqMvWxeGV0RDpgE/TKYfo7DoSANnnO/llO3dSEejzRzrtvbK4DNoh7AsNhz5DFEKPq4qKzYL94KhIjjo4WKC/MtMu2BCSG33XtFqDgMJSE4fwmEiExUSgoqSceV5D0hlD95WUSaVMUwR8wWEozs5DCS+QCOmD2BFJMaiqqUBweQUqiyqAcJKmaB38yrAoB4oL8k1sQ8JDEV2nIYIUP33OyXw5QHFkvEPZDpg3Ol6iqlIfZmK6mBbtNK5mWnTYbTjDFuvRVw30pfZQpnvBt+Px3D/uNusPr/jn3YhkfMT8s5evw+2XXoXKqDA8+NarSEhpgZBY7exkHjIji/MKzLKAsEgd5htvFvSrPJgFP4NfqtGcD/5898PaY/QN9Fvu9dPo2vQg5m39o6F1a2Ff/Qy7A6i9HyBwRMzhd4cV9OoU9KxOUNMcWj+idUoiH+pQ9E6CV/bUAUiQS6BbYayOXWtkRKi0nkYdhTQlEujqnKzWQWFplC370pDIrexL+IvQyH+RKIUne+oMZs+chTk/zGVnFY6ExDgKNo/xK6bwovDjaFYt+djjj0XHTh3x+uuvYduWrUYrdiL910JoNRoJ1zFjPsQPc+byt2cIhKZ4SmkuzV4l/dEUgDoTraPRupzly5bh07EiiJXs7Nrg8isuNwREC9e1GN3suGR6iotL8PLLfpJXp05dQyTXr1uLT0hatOZGBCeReSnis237Nv+0L9OgzkoE4bRTTyNxm4Hx4ydQGFeStLUnQTvPEAyldcqUySSEH5nn0047nUT2ENOBixBLSxEoFmx52s5RZE4L1pXPIsIiFiLY+m3LQ25EiLWwXKRR6/W01k9QJ680q2zUyUurozwSNP0nQq2yfuedd8zUovzTpbBtvPSsS/ktUqW8Vb0QYVBYKiulVXGWtkdxFBmR/yIuSoPCFJHTXX6J6Cr9ImKC6oolyRpEqP6KVGktlsiEtHIi6VrbJn9FxPRe4SjtWnOmNKsuyH8RK5EjDSCUdsVB5EwkWHFVWkVwNIUoQqPw5c6GrXSKCIl8iYhpTZzioLxXfiqtyn+Vo9KgwYn8/uabbwzRVfmIXMlvQZo4+a04SAMmYifyqPKQXQ1qFF/rpwYZajtqd2rPCkP1UORZRFvtV+nXujqROeWb8ldETIMb5fP5HCRo6lUDEq1Hkx+61EYVf+WdOSojmG2WYQ8Z2B/HHXUktq9bg0UkrmWMS0hoGPoOGYrWXbqaReTm0F22vxCzk0/kqwpbV67GjG++Q3VFFVrqUNBDD0UI64Q5EoWdtD7orald+1kgc+RINUmcyIDe00zHyEgWmblMpkUfqZdmTXQvVJY8/+HL6vRDdSAv/dKZY6qrfoqnv37toWjiUpbBnG8mMBwfIpLroDwsGF0H9kMPygYdI1Et7ZR2fJJUya1Io3Gv4PlPUZGGSDsX2WyZdsXVb8fEl4RRNvVd2iASMMWphLKo3EduFxWNGIYrPytCalCJckTSv8JtafjiuVfx46zZKPRRVkWGmI0MMWGxSOncESddcB4acVCnLyCwlRhyFMqymvTFl5g5bSoaN2+Gcy48HyExUYqp0WhVMnLSPGofteSp6oG0ltqRrR3EVeY9Ayf0V+5Mu2YizAf/tSPY/8Jc5lgWPiqr/6pwi/UdflfYjlJCVwJIHYkErdUMqDPR1Ik6GQlfvZdddQ7qoNWZSnirA9RvdRK6y578UKeqMDSSVoek0bc6CJmrU5YGQ6RLnZy0FCJ++q0OSO+k5dG9Tds2NA+jQNM6lRDGqzmOOvIonHziSYiPizffYOvcoTMa1q3PEWkJYmPi0LxpC3Rs3wn1GrBzlmhgJ9CxU2ckxMeZxez5hYxffp4hQwMHDMQZp52GNm3amoXdGg13aN+ReRJMuyVo0LAxiVsrtGqVQtIQw4yrlei8JMS0Wy4nKxcRYZFMSyP07NETLWm3Ed3l5OQhPycfJcWl9M+Hvn36m8Xd3bv3JAEo56g7hIS1Pf3SdFoY86eBcSuz8PAIY6e8vMqsD2ndtp2Jg/JfHbE2T0jToek7adykURH51Y5MEQhLCkScRUilybCdqDplESJN/4kUq0yknZIGR2Wh8pHfcisirfohLZc0IgpP79Txq3xU1tLAiMyofNWxKyzFR+/ll8iMCJb8ExGRxlRhqaxFJuSH/FS9k//SfkqzpjqhOqd42/qquCh9dk2Z3KjuiZDIH5ES+S8Sp7vyS6TBDi6URyLi8lP1V5fqoNZ6KQ9krrqtTlp1V3HRoEFaKsVX4SudIni6q86qzuuu8KSBEwkT4VOcRXBVPsp3pVGE3BIatReRWYUhQis3Kj+9U7yVdsVPfmjtmjSWipPyV36qDJRehS+IQEpjJz/ljw1PfgeunZO/SqsGWSKHSqsIqdKt9q6ykxZYbjXAkJZb8kBpVtjKP8kGlW1BUSHSMtLNDsqmDeohpLQEG5YsRgHLujAn13xWqlW7jgiNiFThsZMXKZHmjCS4IBdzJ05E+vpN5tT+aA5kWrbrwHSFkWSw3tNeuIiCmnCNDjX12GY0DUxZRL9EZqQl045e8S3trgyv8ZnzxHRgsiFFtGU+gM0nujSaObMRwFwyIWHhs5laYxWrqCjDnKlTkL1xE3p16oLRZ52KXocNRQN9Ak2+1GgJg7/uiLDogN9QvlHt/KmOKop+sseiZBwZd74zaeddskVrRHUmWDj9WbuIxP6VN7BmyVI0ZzhJ9ZJYSBX0lYMqOlJ5hcZGo+dBw3DUOWfi+PPPxfFnnonjzjgTR5x+CvocPAIJ9eoyTGkhRf5IqJhHVWRj9RvWR6fundG9T0/EmnVkHKyJCDIu/q+Q6GsZDI5mooc6BqWa8db6PpNFTJk5/kWJoluluSQ7n3Fdji1s8xpIRZE8KtHGjtLPy59O/++/EpxGzOF3hxq4YBuMbTy6JJz1W5cV9HoO7BQF/6iSwibAXPb1bP2SgFdYetY7Xfa3dWM7QMG6F2RP7wSFpXcavWWTaIz74gvs2plGxyGmA+rRoxdCIv2Lvc1QlPaMVCBWLF6KhORE1G/U0Agbs/6EfpkFGrKnkZ+RRH77/w7mBcPXYZm7PVUczWPg7yCjlZgxY7ohL81IHAV9HsiEV2tXpGHr1i2mY532/VT04Wg7pXUbvx+BUNwIdSrSeIz95DNMmfKdySvtZBRJUGeqvBTU+WqHoDQx0tiIDGnNkTpj5aniILvKS5v/RrvBdNl8FmwZWDu2rthykV2RK61pUnpFNKTZUTmIFFl3SqfWl2l6T2605kjE0J8X/nBs3G04ultzG5591l3ET2sP5bfSJdIlAigExtOGYeuafivfdNd7mwfqVK3fgg1TsP7JjX229gLt65I/grVnw9Vl3Vs39tne9d62OeWTzPRs3Vl7Nm72ncwCze2zTactU5nJD5lZWLuB7gXFQyRM2jGVmwiotGcivLJn/SgvLcfE76fg64njER8bg6vOPRvhJFRzx49HSX4BqhQmBxF9DzkCfQ4/XAfZEwqnAsX5mdi4dBlmfzkOIWU6q86HVn36YdiJJyA8NhKpW9di84qVKMjMI5mrMgevRsbGoR0HXS3bt0VIRDjKcwuw4ofZyK8oQUOSx5joBKSt3ojMrduA6BDEN66HLl27I8YXicXzf0RqZhoaaMDRvS+ipaUmEVy/fDkKOBBpRvfZuzJRxkHaqgVzEZSbh4ZJdRDXrjXK6yagQ7fuaJhYF/npdLN2LTIyM1BaXGiIoEiztFEpXbqaI0xqanSWXTDKWT+3b9iIHZu2YFfaLkOAEpKT0K5je7Rom4IdJHtrFy1HUUYW8ramIZIEL7FFY9QkxyKBg7qUlNbYtHotsgvyEde4IbpwsBAbHYuqgmJsWLYcednZaN+9K4JDQ7CaJC6URLFp85ZG9KXtTEVdDkRLmLatWzehXqP66NytG9JTU5G6I9WUaUMOFtNT07CFAzvJgLi4BHTs0QP1SQZFwrzKGmxas47vNyEnL9cQvAgOGLXppFHDJujUszuatG1tpjul8aNI9Us3o/H7eRv5q8ARMYc/HWyVDBToFnv+tgh0Y7E3u/uyJ/iNgpCbnYEXnnka3bv1QMd27fHis/9CdEQEtm7cYqZVdNjqzrQ09OnXH7N/mGO+V3faOWejYcvm2LZ+I/71+BOoS+HTtmUr7MrIpKDqYqZiduzYjiZNmmLJooXo2bM38iiEQinsKiurUIcjT60PatyoEeokJiM+PgFbt2wx02yjjx6NSd99h85duxgNwfARB2HC+G9QUlRsCFPazl2YN/cHkpZwo134bvJ3GDBoIBb9OB8JsfHmWIrDjzicQj4TmdlZqE/hm0thPmjoEIw++SR4FNTpOdn4cd6PJFpzjdbL5oluGmlrClekKC4u1mh5pG2R1khQXu49P/1meysHYV9loY5dU8uaUtPUm52+kj3bWdudn9KAaTeptHHSHsmOLksyhECSoGcbhvXPEidNyWojiIigNLKahhMptYTS+r0v7C3dwi+5Eaw9wWrZFJ46tcC4WwT6/2t+B8LaD3S357OFNRPxUlwC34mUK44yE1mXBk34LXGRG2nDtAlAa0Pll9Iot/ZSPYsmEU5h2xs6ZDA6t22D1bNmYDaJWAXrfBsOLFLTM1COEBx89NFo3bOH0RJVlpdg/GdjsW75MtSNiUOL5AZYuWwlWrKtDTtmNNvdAkyb+DWaNG6A3v0HIJr1tyivAAumz0EO63wPhjWcbU0L4b985RXkp2ZwZBCJBm3aokOfnggLDcKKH+cgde16dOrV23zjcPr4b7Fz+1Yksv4dc/4FiEuqR1KVhm/GjjFtd9RxJzK85ijKzMaCqd8jl228TYf2aDuwL6rjYlCH9Wz1oqX4ftx4+h+MNu3aoBNJkFdWjoWz51Jm7GI+dMCRJx6PCq8SU8aNw9rFS8w0aacePUlwejHPgOUcEP744w/o3LkTBh80jGM/D+lrNmDOt5NJQKPRbeQwNEhpgcjoGFQXluHrMR8iKz0H9Zo1xQkXnmuOwChMS8d3H36EjVs34IizT0GkLxQTXv8AKKnUPD0iSUAbt22Ftjp+Y8FiLF+wAM07pGDU8cdh4awfsHbpCmQzncn16zFv+pj75pXrsJRyRZq/kScea74S8s0nn2Idy6V1u3YYcsShiElMQCqJ2dxvv0Nefj7iGzTA6NNPR2zDekCYz+xo1YBRuki22Nqa9NeCI2IOfzhUxX6LkN4T+3L3n5pb2Krut2KrvW3Y0piocwbSOep7+cUX0bN7L7Rr0wbvv/MOUpq3QklhIQWBiFo2itkhtGidguLSEmzZuR0XX3E5UjiK27B2HcaN/QylOQX+Ba0V5RRIdZGWnm4+PTRg4ECz81Fanm1bt3IUuQPNW7Y0B1euX7eOQrsJpk2ZYgRSr969sWnDBjRr3tyMek88+RSjBUrTzjXGf/Too82hsVpX1JQdQSbjNerII81CbR3quYYj/5TmLTBj5kz0H9DfTEnmFxVi2CEHIZv+h8dE4fSzzuAoNYSXvl6gPPkp//wdsM03mUtr4X9vtSDKb5vvgfn/a2URiD3t6remtESs9Gwv2bGaGBEE/bZxCIQlVoLcCdowIqKl3Z/SAGqqzNqTRkZTdFqnJcJnCZw0cHKvMCwRs/GwdyHQTNjz/X8CbSjQ7kSFqV2EmrqzCPT/P8WecbT4Nb9kX+RQWjnZVd5ot/IXX3xhnkVWNTix+LV0y43KzuatvWRu81htUWd80Sc+qwMOwvI5szBz4ngUZeexjo9GWEQUvmEckuvVx1FnnoakZo0x+/upmPMdiUeoz5z8X7gzBzO+nYC2A3pj+PHHsswjUF6Yh3wORvLzC1BRXYkytun1S1aYw2fbcuB1xKmnoLAgG1+9/AryNqaiUaMUjOQgK75jc5SVFmDamPexdf4itKPdTmxT0ydOQPq2rUhg+zv6vAsRW7c+cnZtw+TPPjYDt8OOPQld+g1CTZWHca+/ia2rV6HniGEYTMJH5uVPuzSWJcXIz8miPGH8ivJRnFuE7Ws3Y+eWHWjYtBGOOp0DLhHE9z40nx/q2KUrDjr5eEQn+z+GrVZRrUX6PsqwEK3jCiZZWopvPvgUPhJlpSuF9VzTgNnb0jD2zXeQl56Jxqxfx154NolYAgrTd2HCB2OwZetGjD7jNPP9y0lvfojqskq06NEVh55zGoKiI6HvUn7/wSdYSYLVrH0b8xklkcbVi5fh/9o7C3g/iyvv/65r7o27uydEiJBAICEJ7g5F2tJCdbvbbbe2LaWu23ah1NHi7h5IiLu7u+e6v7/v/O/Q27zQlXc/b1j6nJsn/0dGzuj5zZmZM1V2i9/uQwapVnVaM2eRXv7zw2rbsa2mXnOZB5xt9cS9D2jTyrUGpP006expKmzVQptWrdJbL76kAwcNDt3XXnPzJ8JB9pyCQDWgl47G/Jt0UR8aSoBYQgk1EqOu1Hbp1FOtO2oEEFblWTCbxVRTHbOOqY0ICHIsXqdlNk7/2C/uWRfBMSB0sKXHjqnkyFH3HWnBQjdapOxcdj2lxAyW9BFCtELWnAAG4YM4iSM9MyscsBumuQAOFtAs7H8XHLjDZc4gWr5nUSw7y1jwitswn+BfeIMH/jEV4O4/gC/skO3Zsy/wD29x0TfCkt+QE41dBO+gKJSbdh3c8w6hHddmsV6IcHEPv9EdFIU1aYfi90hN3aXy5y/PuI3xvRcRJ35wx8W6NxaXo+lCm8eORDQ5hAHw4TtTrax/4l3I90a/pDkCBDggf8M6IbsL5d/oLlI0pYAdrODXbiHcxHQQHt/wH/Mn5jVr4tgAwfcIxACHrFtjqopw8BPDgQJvfuaKzzFv4jt+Iw9Q5BnAi0aL73zD3/G8Up5oJ1mLxyYNtI+4iWFD8T76hf+YphiuOfNv6pk0AMagmJ4Yd3DEewZGzksOk1/69izNevVV83JU5156ifoPGqI3X3hZc+bO0ZhTxqp71256/bXXA8AaPOIkTfeAZOkbM/XmU8+r79iTNOG8aVr8zjtaPOsd5RiQDT1pmIrbtA4GV1fPW6KVBhE9Bw/UWddcrqPHDumpO3+tsp371aZDD0297jq17GcgVn5ErxqIbVm8Qn0GD9awU8fpjeef1cHtu9SqU3ed85GbVNS6pY54YPaKgdiGTRt11kVXaPjiI8frAACfVElEQVTJpzmNDXrqj7/R5rXLdfJpp2vieRdxLIhqayq18J1ZeuPpp1To/GjetrX6DBus7gYjq2Yv0MpFS4LW6vwbr9HOXTv0xH1/9iDvqIa5Hp9x8QUGYi2dn85/53dVZZn7kHRlZXMgeaY2LVymJ/9wn1oUN9cZV12m7oMHUAQGd1v1zIOP6MD2neravYcuvOk6FbZppZKde/Ta/QZi2zfrrI9cpayGdL1y36OqPFau3qOcp+ahviBbaW7jsx5+QivfWaBO/Xtpyvlna7nB6fKly1VZU6cLrrpKnfr0UEN2upbPnqtXHnxMXTp10pmXX6TW3TrrkPPruXse1KH9B5Wen62G3CwVNS/2ILSTRo0/xXnY1iAsV3VuQ1SrTPoy14fQZ4Vq9pf6/WGhZLF+Qn+X9BcR0pRSDRwhyn1K0KWHw5nTLSwZanKOIwfvsqYrddltA35Sbt2kGu/TtGfvPh05WqLmrVurWfMWOlZSpkN+5r7WAvvg4SOqrDbIy8DOWINHw5WqqLLQra5xPJmq8G91DZofFvhXqMxCs6bWwt9Aq9Lu+LVnh1tqcNigXQZUpeUVYQFzg9+zKaDCQpy4LM7+EjZpy8wOmwg2b92qVi1bhYXbpDcu+GYtDwIYwUiecM90FN8BDnGnI27RMHEfF2YjgKMbdkUCzhC0/EZNCH5iWDGOpsRzfBfKxG6aujvefVMKwtwU/REfGxGYcmUDAYRGDD5ZSxd3cZIGtGbvYFX9oYf09DNPByv6mBDJy8tXMwPViqqKMB3N4e3s0MQ2Gjsj2RlMmJ27dNau3bt0/wP36+VXXg625NhRyNFOAF3yB3/szmS6GjMXWL4HgDEdyne0d/wCZvnGTkbcEg5pipsCIHiGmNZG24fGlF3GxMc6LDZFsPifcrjjjjtCOLhlhyhmVKI7pkE5yQKTLmhYmTrE3AjaVfKAdLBhgE0XvMOUB+8BtPDOKQK44QQD/MI33wG/AEjyhvWF99xzTzBXgvkUdnJSDwDsgMGm5YYApo1SzGxeObBrZ1jEXVVVrl59eqljj56u57nauXtn0Eht37ApDComTp6sEePGKTevQNs2bdXGzRvUqks7FTcv1OxXX1ea8/WU0ybo5LOmql23rsEcxfoly3Vo7wG1bt9evQb1dz0u1doli1VXVml/bdSDTRstitxeKrVuySId27PXbtupVeeOWr9ujQ7t26/8ouYGh8OV7ra2Ze0qrVvJpo9q9TL4IZ7a2iqtW75Uxw4eVNvOXdS1X1+lZbsdl5fpsYcfCsZjB/frp3Mxmtt/gLLdTjasWqWDe/eEsuk3zDzkZWnLti06eOBgAPy02ZYtWyvNfcjG+Uv0xJ/u0+oVK9Wxa2f3McU6bKC1bdlq5bgv6dKzqwqdB4C1umqng7Vge/erpUHawCGD3HO5jbjsN69Zo8OVJeoxbFAAdRuWrAgHv7d1ve41fIgaMOHhweOWlWu0deMGNW/XUn2GDvJgbpf27Nzp+tigfkMGq0WHdmFh/oFtO7V55WoVNitUz0H9wnFoLz35jHas3aB+PXtr+gXn6aTxY9Wvbz+179BRmQwKXO6sT6Nmh/7VlYDWDo+pu1Qd+TBRAsQS+tBTGK2HdhsbbyMMe7ez/0ujxinEGxp9OFMt3CEkUqP28IahGf4Iw57C+/Cc0iRU19XqkIUg2q/WHnVnZ2WrqLhYBfkFOnTwsAXUkUbBXKfdu3YHMMVOsAJ3WPvcsbOTE9rjTh/QxVQloIFfviN0UhqSNG3dtt2AJmU4lZ1GAIztO3YY+JgHx7Nn997AS4lBICYBCgsKw8gy03G0apEyt4G2A6GJgGddFqYNAEosmOc9YQNWIrDBfdRkINgBbghV1m7xDeDGbkLABIIEXiMoAwzhB+GLe8KIQvj/hQgnUixT3hE/GxywjQYoAWxh+gGju+ySxA3rzQAl2H7bY/4vvfxS3XTTjTrFI/R1a9bpeYOt5s2aWYjVaPvWbWrnsrj8sst0+ZVXqL+FCMBmtQUnR1tVu7xmzpqpbXYHOGXqjlMNAFcAFvKERers+MWqPevQsJtGHpJPgDpALLa92CnJkUmkIdodY+ch+QYII98wj4EWDWDDDkbMw7ATkvwHxLE7EZCF5o+NFoSFZovpWIAxAI88AFQBLLHFxu5F7IOxAQJNIacRYC8N0Er9iLtr2TVJPWFNH2ERLxb4qRu4IV1MMXMkFbygkcSOHCZAiBPQhvmPvwJjjU0LYlCEOYatmzeFo8GqamvUx7x17NpVxS2au11lauuqdaopr1LfQYM1/szJKnCdbnA93uL837BpnTp07WiQNCCYRtizc5c2O7+WzpmnOa/O0Mr5i1ScVxhMZqwxsGjIaFD7jm210mVQXlJh8NJCvQ0scouaqbaqUtvXr9We7TvU2iCo9/ChzoNSHXOb3H/gqObOma8lCxeooaaaiuc2UKoeffqrg/OPA+iXzV8QAF+n7j3UzWngkHpqfZEHTptXr9PeXXu02GEsenu2FsycrRb5zcIgcL8HEDv371Vf8zF46HB179pDJYeOasYrr2vGC69q5kuva+OGjepgsDXlgnMdXxcyLizs3+fy3rd7j1YvXaa5M97Swf0H1LVjZ5UdPmpQeDhsflgwe46WLpinBgM6DNiWe1DYx+CM3dfrlq70QM51wyC1z9DByszKUZpB4LrlK8Pi/Obt26pH377ub3Y6rn2qd3/ZZ+AgtWhjgOi0HXTftmr5CmUbiPceOEBFHvTlGGHtXL/FAPagli9dGkxnLHaaV85y/s2co/lvv6Mt6zaqrwFpHlOTYLHGPyoGbZu6E9t4pPd697+F/q6nJo9P+v9LIRJWDK+pEICaPnPF0WxC700x3yDumwppnhFA5Ol/VngzO8fuQvwwrWiPfxUH79EOpaZK3Jhx77uwJR2NA+UXwnC8qMn9iJtwEDHTJ5En/2EHLFjvtiMAzJ59e1VgwZfnEfpeAygOT25ugcfuTKa46CwrK6pD3KSmTauWAaSwXglhtt3gBTti+/fvCxoTQAwmKQA0zRwuuq7DjodNAJhzqKquCqDi8KHDBn35IY9qDArhDyAAEME8B31aiTvhHdu3K7cgPwjBuAA75i3CHkDAM4AC4BifAV1xSg3Qhlv8ABYBXPCOSQJORaC+Ey+EMIfQ6hAnYcXr/5XgPfIf6wgEwCFt8Ac4iVo5QALgAODD5gPSgfYLMATAaGGBHtbvEKbDGTJ4SABgcw061hoU7DZgA2TkNgLfNi6nz3z2M6p12fz2t78LgObsc84ONrrIH7RFACZ2YrIjk/wkbCjyygJvwBrPABZMQcAX2i5AImY4sMtGPsc0xm+UCfkKqCGNACTKh4v6xLouQA8mRuCJ8ovGVtnwgBkRdsai4aOc8UMZYdaDMLDph1kSAB9aLfzjh3jRovGNaV92nAJqcUP+YKIDbSS7UvtbuGLWI2WSoMH1tVId2rcL6eLwdjav1PsvaKXTaEepNtZgIOMEh/oe7FE5buxmMV2V4W+0x7rsTFVy45bE0oBsu8tw3ceUQr3bbYPbflVpuebNeDukaaDj7D9gYABhdQYXjkgNHv+kZ6er3ECnusx1voUBhXlqsH//kwtXh/cd0FGDmCIDweq6KoOyto4HQ6rmva5auS0KAhCk1oRewfewhYFZAFmt+ajzC8zH2JHbpdu/84N0hnWarqeZ9AfuRxjYof2C/5T23f2hw/TrQGmw7V/qdtg9Sl3lBTkVqpTT5DyocdwM2hh8he/4D/nqsB1/hgeMIq8Nvurtr5ao3F9kN6Tyknd1xJ+eagtMF1P/GhwYgDIVpkvDoI0lD2G5RoPjhDvHT3nu9YAR4LvUYLNjm3Y668rLVNSBA/jpYzNUduCwnnno4TBwbMjJ0jUf/ajadu/mOByjr1S6yK/UlD/xQ6Q9Ev0O9ZJvXNwf38Y+iPR3qRGjgCgwCiYWYuzA/7uE31j43FNZ0AogOJkeQEgizIgHwUS8H+SKcSKpacPhHkHE6JsOH0IoxPzm9z/KR7RXhw8f0K5dOw2eFOzbZDNidNj1Hr0yUs6l8VpwVZSWqKqiXIV5Hp37PWr4dHcotRZM+M3i2e9Dn+c6xOU7mA51CmOHdL90LgChth4ZFhbkhXiaOcwObVsrNytDrVoUq9hAqnlhgaqdrratWwW3gKy4E40LAFPpkTh1po3v0WZwtWjZIhwyDWhAKAPoeI/9J6aBWjk8ACDAr9jggzD5zaHDNQEYCZ/dmuQn+Yy/4LdVqwDmCJvwuOIz4AEwQ5yEyRXvcUdYuIVvwAA2qPhG3gBM+c6USgRuUNOO9L9Lsc7wS10BhABWqRtoqwA3gAPaIYCWOGmbaGpon9i4gs/Nmza7DDM16dTTNG3qVAvrQeLoqI1bNqul8+rRZ54Khz4jhG+46Uadf9GFauayWLp8ubKctyePPjkY8V26fFkoN9LKdF4UDuwYJB/IFy7eAb6wcI8GibxDYwehPeKZfgNNFkAG3jHYS/6RVtJIOaLVor8BQKLpwi/ry9iZCFGmxE1YAGQ0Z9QpwCjTkfAJ6AMsApbRoGFzDW0eZ2OilUMzRjoIk7DIQwAUPMA7AJC0Ar7Q0pG3xAFPvFu3br2GDz9J5xnQjThpuOtNa+3aucNhpqunAWRefq4bqwU77Rmk4bwhjUErzT+XC7eAG0AD5mbsONyHEyPtlnWWWW6f1YePqsJgqeLIUZdfdkqT4yBL9h/W0rkL1adbL1UeOqYXH3lCLzz2VDBi+uxjT2ity1FVtSo9WKJFBgxrlizT9o2bNOvlV7Twjbe1ZtGyoE167IGHtWHFGi2cO0dvv/aGNq1ar+cfeEz79uxVl949lVvc3OAFO2Pu5xn70SuQnsZ6QI0HbGE0lmcs4zcYEGKLjGUDaMQBIHXO4wDq/D78BXuDvAM0OVRfqfZDPgCY3B/yZ/fB0G0AswA634J3/Ffn9B05dMSDk3L3qWXBTTb1yeHAcx1+7BaAyrIGjiQC+AKA0wnDv8Eoq3nMyHDfYZSGJoxwWC4BVKszwIPfVBr8yeXCcUr1NfXas2u39nugOHf+vKA5fmfGTL396uuaO3t2GDTmFzbTGWeeqa69ejpe8+4ydrThoshDOhvzLbZ7iHv6mUjU1Uj/kYw40fR3pxEjuXTSERgBmBAwdHgRIP13KGYjFYHRFloB4omAge+EjbCk02fUGOMKDfO/Ge//NiIf/iuNgnKiU0fIUD4sFOaKI53/K6zGcgjU+K2i9Jh+9fOfqb/zvVuXzqqy4Kh3x5BvYLRr585gfZsOafac2brEwqeiojLUCTRNCLzmBhhVricIWLRJ2y286IyWrVipocOG68yzpmnTho1atGihOnTsFBadoo7HthijxEMH9gahsc7Ca/JZ09WRdUQ7dmrX9m1hmrDanRP2hw44jYMs2Nq1S2nDIOoF6eQ5CvOm9Smmn7yhLvMewi3vjqfon28xXOoqmivCinmMII51smk9bZrnMXzeR+J7DJurqV/4izzH36bh/Xco+ucXAuSgiYJ4j4YIoMjxT2i++Ea7T2k/U4eqAzY4qJo8Q4uzbs3asM6LqWSnIkwH9xvQX9dcfbWWL1tuN48F4BvWlRkwVJZVhDUw1Jthw4aGQ7off+yxAHJOMYi5zHUq2lsDnKA94lssIwYYgBiOoAKoYkID3pkaZCqQus+JE6wrY4cn2jTSRNnhjrxlXRm7cVmvRZ0lnJhOpiEBcBwZBehkmpQpT9xw2D5r1jAai6YN0IrmDHAFb2jGcMcveYU/wkSTCP/4QdsYNWJXXXVVSCvTvqxBgz+mKtECPvbo45o/b14A+xhLPXL0sMFvc11z7TUaNXKE36WpurJKb73+uvYYEBdayDtxQQDXpTeo1nUmIz9bbVq3VW+35Y7dOysj14McZaraxU9No1RL9uzXVz71OT371ONqlttMX/nBd3XlzTe5zafZpUGGQUIYQBlkMAhzxI7GdRNgVFfTCIZctx0xm3Fwi0X/XAMEd+pBEwcQQTtUU1UR4qytqNaLjz+t1m67vYYNUdchGN71BxOghriCZtpAM9OgK6MRQGK42bU4DIw8rAtAEk072h+0TSlyHQ8/rucBZIWXvk8Rj6EdcGc/ja4b/zf5G8cscYxTlkHeijkLdePV12j1lk1hQHn5lVfqt3ffE/gB0KJ5I827d+9Ry1YtXe452rtvn8vbg0HnfWxvLEGg7lG3Yl9AnYx1hr77WMmxcOyavwTtW8yLOtfNnTu2BzMl2a5X1Kls8txcp9tvGPWSP+QF5eMvpJcyRntZXlGmveaPfppBBARPtCXaOIMVKPYzH3T6u5yaZI0DIzqI5NNxYBmbDuJ4Oj57YiWM95HiOzo6OsM4GkcND8ijQuCGCzAWn2MY0X9T+p+uQDF+wv2PwqaB4aYpj+/nJ7ppmob3cts0LPIHwIqwIC8oA/IphhMvtBssAkYrRuNOLVBNgeam4UX378br38hB6ZHDmvnGm9rjkf6i+fMdX5qGDB0S1vRMnHiqgVC19rujWb9+gyZOmBA0J+yi69W7l1YYbC1eslgXXXxREDi7PJpr446nltGdO4QJp56qgUMG6w+//V1Y60WkmJKAl0OuZ6z7KnVn1Lx5sbp07aLde/e7fmzQpEmnBc0L9sh22F8v1z/30Orep49OPf105TitEXyRP02JPKEORwBEJxY1UFDMi+P9QdEPFN2hbaEsyDsu8hhtzbt5+T4U/UMxLp7fy1/T9+/n5r9LkQ/CZAqMhfkRpABwwlRYI38Mjsg/8oH8os3zyzNhUK9qXK5HXWdKjh01iD4U/BUXFqnaQCs/J9vCtzocX0VYAPiWBmRoJytd1nnFRWrboX2YcgvPDh8AQ/zEwS/xUO+ZMoVP3ACe4Dfyx30crOEPEIuAgz/aATwfn+f8UkdpK7jHHW0Ft4QbB4Y8U6+4j2ETLovwAU9osFhPF48hg3+0cQBB8hLAGPlF0wUhAAmzaVpp49xzBUHtImedYqn543teQb6KmhcFAc+6I8Lb60HBR6+4UmvnL1SugUeOgQPTgtUW5NUWxTWk0wOidAv1wuycsG7qyo9/XGdecpHyi1P5dWzPQf3oG9/Sc48+oeYtW+lrP/6uplxygaocp8Uyot4A2u0Dxv2OGhzK3vyzwLyBY5D4ZiAQTSY4hwP/DKxYs0Y4tfU15sp5hx+nFZCHu3TnSZXBGsAPnVjqOCQHBO+Ewa3DCJbqHZ5hUjjeLGoCw27nRh4DFiM/0RDybDcxf+EnxG0nqd4udY870hPcOBys8dcZhBF2luvE6oVL9OlbP6UN6za4DPLCWsfbvvudAH44MqrOgbCU4yWD6aNHjgaj0EuXLfXAtbGtOOySkrIAgnYzYCkqCnKPbwwQAGAcrUU9pk5hG5Ej3Xbv3BXCaNmiZagvaIzhhwHP3j27VWDAV1JWqvbtOmrSGZO1e89ezZo9NwCx5q7H9Hnt2rbWgf17HWezANqJlzpJG4pT6NRn0o/CA40tfH3Q6e8SiDUdNVNZqVB0Pv8ZINaUaBTHf2eUgAaHcOmUAHhUVJ5xH6np/X9ExPEfuX8vN03fHf+9Kd/Hu+E3fm/qp+l9pPcL9/3cQnyjIbKIOAodGhNTKaHDbqTIBx1PU0J4kZ/R7bvfg3uHz617sNT6kpTWh/MWWZ/BGhTWfYWO2B0PF8MtumNGgfihQ2SEGtxnp4Q0O6CID2Hj0EN0LIanA2WEy7og0oE5CtZ6QIzcAm+E585h/jymfXaLcx1bt2kdeAqdvf2wO5JFsfmFqUXY5A9C7r3qJPUXswuxTsEXwBHhCJFm3sffpsS7SPH++PzlPWHz/nj/kY6PI/7+LYrx/UfuYrr+I3dQDDPGT2fNQCiGEYEY36Mb8qvpc9PfAOCoFy4XvwhgAuCVmW6AZiDE1HFdY1ljFw5ijWAQhEEoNigzlxE9caSWQAQth59D2PYX85v44JNf3vELcd+0jkf+4sX76I7nSLiLYTQl3MewmqY98hEJjSEaQdYoUpcAgqHt+MItQhZtGn1lqh38dVnFcGPY8T3+EY60NQ6ijhyHNgf/ZiMDAOJk7TMQu/Wqa7R03gIVePDyL9/9tq745M1yA3QC/c95XHboiBZZQP/ktm9r7fKVhjH16jtiuH7ym1+r9+ABjtOQCH4ATXYPj5wJ6dwXxw6F6UKHRbmZuRTgcb4wDRZMwJCF+PcPF/dOFMUbgBlrpgA1dbXVTmfq8/I5c3XLzbeEcL71gx/oDOdTIOb1wtyevdBd0d/4PpQhYTkA2Ajk94Sbisvu4D3UA66Utiz1/l3Hjjs8+C4VBwCP/o0a2WA+SX9wYnDJL+HR36XXm5nGMkyVhOOwA/KFfKPMSktKA9A5evSIB3rtVF7K7uiGAHag4paskfNgpKw8pINBAHWGNsMvfRf9VG5ObjD9wzrcsDSCMnT/Vmi5i/av2oMa+jv8UB+qq6vcZjv6XaU2btocdiu3bt0q8MUACc1ZOgv2/MzyAgYeyFl4JhzqOPUTAMagMtbVDzL9XWvEqDwUHhWAgqTA0L5QobhnzQvrYXCDHwqde/xxoTVgxIlbpg8QkPilMuCO92i/YsXAD8/4457GyOghVib8xI4M93SGTH/AH5WK93RshA8/jKoBefDA6JowGDWz1oX3jBDgibjoRAGcPHMRN/FBNJg4quAbPJEO4sMvDY+Fu8SDv9iZwwcNNYaHW8KEV/iHB+LlGb4h8gmwCr9chAPhngu3hAMRJ3FTJqSL9whW8gUeIOKD35AfFZUepdamOho3dqYV8j3qZtE1a6VYqEpvxUhs+47tQVtFIyd/8/Py3TmUhbREjQkdH9vIYzmn0k1H5bS6Q02VB5ff+x3TG6EeOE/4hnV88oDwyE80b+3coRUUpBZpI6gPHzkU1Pfl5RUGfimhzLQNID7WP/IFQtvDRV5Q9lHDQR7hnryDbwAcecc38gX3fCMdfIMX6hzfKXfcwDdx45+pSeKNz5QTeUw66GR5D1EekUfiJ3+og4SHu0hMXZAPlBV+8E/chIfQj+mgrkRNHOmDJy74R5BD+CU/KDPcUqdxH8Mk7qYgNQIx7o+n6K8pNXUXw8BNDJ80kE6ENxSmkRrdIMQBGhD1IRDCtPE+1lkoxhvja8pHfIe/+D7mW7z/W9Q0rEjHpyPG0ZSiv/f6BvE9lgNpieUJnyFP/NuUT8KJzyFe54VvfDl+gILdBKvpbkMOJZybuG/rNn36iqu13EAsz/3YP93+LV19663OW+BWo3fHk+1wsVL/86/+q568536DiHoNnThOv/jjnwII+caXvqyZM99WUavm+s5PfqjTphoYGTgtnz1Pd99xl1bMW6TKI8dU4bYQBmUFOWrXo6vOuewyXXHzx5VlEMjO5xzzl+s4927YrMfuvlcvvPC8duzaqUrXb/RmRUWFKs7N054dOzVwyDD95M471P2kIaqpr9GvfvwzPfqHu9WzTQeNHDpcp541Va+98Zqe5cQIdkY7fwrc70yeepY+9bWvqk2P1G7HhtKKcFbmfX/8nZYvWarDe/c5vFrlu84XtW2r9t27avoFF+iiq64M6xMDjDJomvPiK/bzRy1btFj7DrjdUy5Z7kfcPnt1767rb/iI/VyutatX6Stf+Lx2Oa/z85oFK/b/dPttHkxW6Z1XX9GjzsNlcxaETQlhEGJgm5Wfq3YYf73ual2Cgdv2bVy+loOhpFMUyrixbv1VWw9fAYSpMg8DVVAhhemPAfzxHleh7jW+8G0AyWFdHC+o+9RjvvE+vHqX8Bvr2vH1MPL2QaW/y8X6AAgEGp0HBYQgi+CIXUWAC4QPbgANTN3wjBCjI4oAAqDDMwAGQYUQojOKlZBfCh9BE4UJAhEhgnu0coSPP8KEjwhEeOY9wID4iRsAwjf4YkEtggxeEWaAlSi04IewIhAjXswQ4AchHHnDLfwiNOGD74SBoINv/MX0xvcIVNLD9A/rXEhHTGes6Hzngjd4gG+umBfwTf5xzy88EHYErfBHPuCH7/COH9wj+Mk/iHxgYTN2deARMwwsgM3ITFeteQJwYQGfLduHDh4KVuhRjVca9GBJu9J+OCaIcLBwv98dHjurLFpDB1NWXhoAwVGDFjoEtGNcEN/TPDwOaQ4dA8ZM6wLAoQ6VlVU4/Uecr/tCHhw5ApBh1Gf+DQ4PHTwQBgP7D+wLeUuc+YAph09aCAe+KFeeyRvyCX7Ib/KCvIp1OJY5+UhdoZwoG3jBP/kX0uln8pO6FUeugBfqCfUBtwB5AA5+KGMWZ8MPcVM2xEW6aUf4g0e+w2MEesRFHLghHMqNb6QBnomHekvdhg/Cow1S7qxXo37t2bsnTFUwEs7MStUL6iPhkTbiJu3wyjcIHql3vCfMWF+4P/6C3usdfqP/+BvD5zdcTfxEN0E74SBCKPzaXXQT/UO4h3gfKd4f/y76jfdNv8d4j79vSk39NP3O/Xv5ie8j8UyeU268p9yg2Ec0veJ3vnFB8RvUwA/3FsR+m/qzNA1aMX8kT8uOHtFzjzyi/QY7tIUJk07T4DFjyE4DDvdbIR8zLITdXly2HGI95/XXVV5W4vp2VCPHjVF716PnHnpIm5avVI59njlturobZP3gW9/Wl//h81q9coXyWxfr5Gmn6bJbbtCo6ZN0pLxESxYu1Nuvvqa1S5Zr+pRpYToaDdryd+bohksv0QyDlOycLH3zB9/V9//933TLZ2/V+JNPVtvcfK1ZuESbt2zSGg8CJp46UUUehD3/6COa89qrOuQ2tGTBHD3+yENKz0rTdTdcp7PPP1u7tm0J9s9WGGyVlpTp9DOn6tihg/r6Zz6tH/3r17Rl4wZ17tZJt3zuFt348Y+qS9fOBmaLtcn9xtuvvKanH3xYowcPV4eWbfXbn/xEX/7sZ7R76xZNmXymvvS1b+gjH/2YrrjmmqB9x7zIgrnzwq7sloX5euaBB7R/52531jUaOHiIJkyfpnvvvFNfM+hdv3SpBg4fpC997zZd/tGPGHxdqfa9e2jRmpVhDWFeVraGDx8eNqc0Ld9YT6H4vukV3oc6Z3eNdY9yDL/+ow/EWXgX/uhnaWspABbaXOhreY/bVJjQu+Hj5rj379c2Pkj0dw3EKBw6GEbz0UZSBGF0JBQgQocpMy5G9mhGEIIIGdxzj4Bh1M2InjAjOOE9O5RYMMz3qBlA8AB6cEccCB8W5eKOtT5caBngE7fwiHBD0MErgjtqNKJgw0/kEeED/wgqwoiElgR+WIgdNS18J72EgSBkXp3vCGMEHt9IJ/Eg8AibcAFupJH0wDdxEz7xR2DK98gfvMMvYIGwoxuEP+GT/4RD/nLxTFpJP2VCPuM/ggT8RpCBoC4oLAj2lWIeNHdHiEaL/EUThVmHsNjeI11MWBw6fCioyuGPcDEp0bNXL/vvpg4dO5q/fB1znjP9yFou7IBRnrl5KYODYYt2GKm5gds/YcArYAvr3pEoW+oFO846de5s3vNDp8vhvqUGeu4i1LFDR/Xu1TvkP+uNSD8gtNYCkDApb/KNMsYN+ck7eCfv+MZ6nrh+LpZ/BCy4gygPygF38EN5kaamGizyK+Y9ZcxF2gAzxIGGiTjgg7IgTMqA8oHfCHyIk/gJD4pgnGcuwFbkjYvwyCeAFMCPsOABDSJxdnSdJP2ET1y4axo2eQBRn0gP30K5up7Husf1n6GYX/ySLxgfxVAqph24EEasmaIewlMMN/zfyFOkyAd0fPzxOebJ8e6avoN4ht7PXfyNV6Sm91B0G+n45xhOU+KZTR2YyWBgQT9CGdEvkU/UI2yy/fGPfwx1jz4khsEvfyGDHE19GgM37h1PeO/4gzv3zUeO6cWHHzMQ263MnFyNn3yGhhjsBK2PBbhzyi7t322ZdrB70ya9/uKLKnF7yHLbnH7e2S6TdnrtuRe11WCeHZNTLzg/HOh9zP1Ia9ftM+3my9/9ls6+4hL1HzVCQ08aoa4du2jGi68ovbxSBa5L0865MOzeAzTMfPElzXzppaA9A+jd+NlPq8DgBhMLnbp0VKduXfTSi89bphwKp1pMnn6WWrmNvfXiC1o5b75ynT/Z2bn6tMHVl370Aw0bN1Y9+/fTljXrtXLJMvdHDerifnfaRRdq1huv6+5f/ULVHoB079dH3/7Fv2nyFZeq85ABGjFxQlj4vnP9JpV4cHnk4OHQN40fO0FL583VnJlvGxzla8DQYRo/aZJ6Duijnv16a9xpE3X5tVfrmo/eqGHjR2nP7p169qlnVOlBKIafORdywrTJWm5e57zxVliS0blHd0065yyD4FHq1LuXho8fo0uuvUI33XKzTjb/2fkejIGQQqGmyrgpHf/8LsX37/6mfsLv8fe4afoeanwVKdSt94krvn9fXj5A9Jdh2t8pHd8BxU4YogARVlx09jR83iH8YuEiiLh45jsCIXZksYOiY+IbxC/gByDHe9whFAEPfOMdFwIHwYcgJzwuwFcMgyuGj39ACIIRoYMfwo08wR/uEHYAJ74TB/4JF4HHMwKYePET+SatXBDhQfDK9vjx48eH7er4geiYEZLRP2FD+OddDIuLsHkXw+Qd97znin5j2qHoFwEPkEXoQuxw6tS5U1j0GcME6AHs4hoB0oy/mIeEGcMj/Qj7CE55l2ngFXjOSB0pRNrC9m13A6zTeLdpN2njuIeIn4twmfKGj8KiZspzHWLn1NbtW3X0GCAktRaD9Wcs9EdLh10vNFYRaMALdQq+IxiNfPM91leeoRh3vGLe8Us5wQ9Tj4AI8gh/8A0fuInpp45GjRNxEBbgDy0WAhmwxGAGnnDPd+o0eRwAlOsIbYb3lBPCm1/iQngDloiD79RJ3FNG8IXxVcwljBwxUt0MjDGCy9oW3MML8UW+I0Ue4Zff/xeK4ZMXhAVoRHPHjsHPfOYz+sIXvhCMpmICgkHCkiVLwqJkfmOeUH7kB7sksWYPmEO7CH+kH00ufrCsz5o2/FDHYn5TB3iPtpGp1ljfuccf67nIQ8qNfOE9YREPJiioL4QFPxiC5XxI7I3BL/HEODB7gcV7dkFi44x4KFvcwi+mLfhOmdN/sEYMA7SArttuu01f+9rX9Ic//CGkh/Zz2WWXhZ2dpAeTFuzKJP0LFi5w3JwkUalVK1eHtG3bslVvz3hLSxcv1QEDC4zlhmPEsEHFRKTzPg0DVpRJncujzq/q6oOpCQydyoDh6OFjYVMErSAj2wOmnGwFszRuZ64Vyk/LCrawjNJ09uUX6+Of/2xYLP7Tf/mmbpl6kS4bMEbndhuiz110lSr2HVRpbZWOZbsu59l3oePIStPJp45Xxx5dlWbgNX/ObP3qtu9o9pMvaMUrb+n7//g13XTJVdq8eYuymxVquOttp9493eA8sHEeZ7qNu1d3ONnqN+IkFbZupzSDsjQDRHiuq3Obrmf6r06b1q3QzDdeVYnbHa351ClTDBRHqz67UBVpuarPydPk8y/QjTd/zIOdQtU11GrZuuWqzKrVDf/4ed327/+uDh7QP/zII7pw8mSd1negTjbAvHD8BD1y9z0uE/eXzlPqDMsoGIiGXiN0IRm69hOf1E/vuVt9Ro7QvJlzdeOkczSpRTdNadVNVw4bo/t+/DMd2rtLaXmWPekpSJzQ/wyleu+/Y2raacf74ztynmMH3/Se3/j9+CtS0/tIdIQ0BghhEoHH8W75hnBCKNCxMTqnA30/Oj7upnT8++PdxrREavqN+6ZphQ86eDppOvmoKaBTR/AwrYRAjkL9vcI+/h3N2hyFv0i4wVWDX4WLP78jD9i1WOeOGAL0cYUt4aYQchP+I8V8J4ymPIR4Gt81+vY9Y3Dc+N27QQVumnD41/SXMFJpjL9BsDemjC3cCJxaX6jaOfKjvKJcpYDEkmNhESuCGiGOX0AKABstE/WhKc9854r8vxc1/dbUDxR/oabhRHfkM7xD1D94QpBTtgCNqNEC/MMngpj6in9AGNrJCGZIE+CAugOY45ewSRPaYsLAH0T4bORYtHiR5syfp9lz54T7tevWhun8mDeUZeQv8hx/I8Uwm777WxT9R/c8c5HWP/3pT/rRj34ULoyeAiY4ygetIYAfsPPTn/40aGqx3I9BVkAMgxWAJuYlAEo//OEPgzkNBnhoFzGo+oMf/CCki7hIE8cDffe73w3HFZEfAFnCxhI92ibi+PrXvx4s4f/4xz/Wn//851BPAEEANM6GRIv3r//6ryG/GagxFf75z39ev//97wMfhE95xq3+ADDSSRw///nPQ5jwAwglDkAVYdLm0V7GwRr8MJABrGEiA0CKf9JFPSBu8ur227+tGW/O0OOPPa7f/Po35vOQMUCD7vrNXfrJT3+ibU4T6+wwfMqUoCNXQ+O2xboMzFcYM7i+YOsKu1Y7tm7Rk088GowjQ8NOGqF+AwcoPcd1zt+hsAjd7b5k9y79w/Uf16QhI/TNL/yzNq5eE7Q+X/3+d3TvS8/qJ3fdoaKWHlA6zixfrNdER1zZUKeO3bvpJoOflmh6K6r11utv6HvfvV3f/t7tWr9zi3qNGqJb/+WLeuLNl/X9u36l3GaY1DC/HidU+WK3p+CZBXGhH0gN5KhipDOHm7qasN4Qu4UsuOd7bZU5MJ6k98ipT1dWvdt/TZ0qDDzR6meaz2z8mse81i11lYHUKwvma4kHek/MeF1f+t63ddL4cQFcf//r39SZI8foybsfUFpFrbLNCy0Hbsglftidevo50/TUzDe1YPNGPfzyS7rhU7eq5/DBOlpRqjt/+DNdOPpU3fvDf1N9eVWj34T+JyjViyX0/5XoaGNHjyBDoMTOn44vgi3eMwqOwiACm+j3/xfF+IkbAcquUAQiGhK0KkxnosVAQ4amDMGDUEB4x7TwSxiRuCcd7wpSjxzpEII7trL7KeRH+HNewAPpZq2A/YSRM+/snkWm1VWVdlPnztNXvYGO/+q4r60OI0e2b7Mt3fDCFyGm8jt1ERdpdKftq8Gh0IHjhk4fI4kpMJjiJrVwGHd/Sc97UUxv4NO3IU0OCFs+2ZlZzhS/d1p79+qpAQP7avDgAf4dGHZAsu0aAclRM1xMBUUgRh7FOhDjgJre/3colkUslxgf90zBwdfQoUMDb2iDEPpclDffELgAMggeuUdI4x8QDECI6woBbISPdgJNbCqPGgLAYNqPNX1Vrj8YscWo6qjRJ+ukESP8mzJySnjwSRtBW8Z95PX4vInfoBjPexHvo99YbyMBmj7xiU/oq1/9qr7yla/oggsuCNo7gAzaKex4AZhIE4AT8AIIYYchQJM8wuo84AXAxS8AiTzhKCPsmPEu8kY4tHcs/scdsWjHeAfwI8+wak9eoLkkfOoLAAm7aJgPYLBE+6S80MpSdgBeABdaUcAT2irAE2Fj74slEuQt6ccf4TIIgHhH/sID/FC+8Ek+xIEC38gT+gbqA2uJqLvwxvT+/t17XV716tatu4b4XWFR82CwlPYddqPWu6zS2XWaOnWh/OgRle3aoZKd21W+a6dKN2/Sopdf1I+++M+6cupUvfzsc6rOzFC/sWP0xdtvV3Gn7qqqcRih+NJU5QEVu1jfee11zXzmOeWWVmnUgEH6/cMP6fY//FpjzpuiVj3aa/O+nSqprFCu48yrrlezunTlugvIrWvQ26+8qtv/9ZuhThY732/5/Of0yzv+XT/+6c/0ja98VV/81Gc0ffIU5btOV5UeC7tp2enolhrWlrLhB+gVMGVgzHXQeezCdloz3Nsw6ElXl67dNf6M09WiS0eDuHS98NTTeuXhx5VZWh2AU+W+I/rlbd/Xd77xbR0rLVeDwx01ZpzmvDlT43v104guXfWzb35TOc7PwePG6qrP3KrfPv+0fvG7u4QtsPJDR7Rx2RqDuzRlFxSC8YKGPj87V+vmztN5EydpYLtO+sebPqGyigr1O32ibvnZ9/WHt97Sv91/v3r1H6CKklKtmbtUZQf/svwiof93+rsCYsd3wLHTjRS/v19H3ZSauo0dfdMrUtP7SEzd0EHyjY6NKQLW2TTt/BEwdI4Q7ujg6ETj83uFCx3/Pj4f76fpc9P30PHPpC+mMU65xLxDEDDaJ028Iw2ANaZLSBudMxTdB8FpN7wnPNZg0WFCjIbREmH2oa7KHZmBSpgGNDvY42lwZ0Q/lpeTFw6rLbTgysLuTW2D9u/dH86by3ZYHHKbYXfHjpZY6B9TvUeRxFCM1qZlK0Mo0tLYIfrXT77l1/H73qk1+HJ/lW5Q6MjTOPekwfHzNbBqt+Y9pinmlrvaALQcqJ8AB/ym3AW37tRzLIzatWlroZvntFkAmTcEMmdOkt7aGoNXwnbeIdBXr1qt2e/M1oZ16+02ZRA15ikCk/zkOfLCaDmAd99zxbjfr6wjRXeUDRfToYAliPDhhfVv+A/HwTQS9RZtB9pQpqdKStxBO91mM1wtWrBmLN+8pHYIcxA63qtrndcOnzPpUulxvamu0tFDh6kIIR6ODOrcqWOYUiV51AU2YFT4wtp9ILsN/JDt/iNPApB3MsmRkCuNaY7ti1/OB8QI75JFBlELF2qxf5cuXqK1GHN1u2MQAZEnhBk1eOR3zEM0v2iZxowZEwAL33BHOwXQkF40T0zjPfzww0GDBTiivaDhYqoPd4A4jg2i3GjnEPGSL8RJOQCw0DDSVwCCeIfR1KiNY1qS6UXOhGSq8Gc/+1kAa4BDvvEeLRv8AY4oN6YzAVFchIfWEp7hgfInbvjgF3+psk8NDnFPmycv41Qm4BOeAe0APwAqmj+ANXGjBR5icJfrNhBAlwdVDJjKKsoCn3U19c53g0APUtLdP1b4/sff+o5Gd++lU3r01viu3XRKr9669qxz9cef/1wHtm43n1k6+7KL9W93/07dB/angwn5F6zKe8DDEgM24PTp11fZnBeZla4169fpnwyqv/HRm/W9T/+jzh9zmr79T19SlXmoMjBauW2bfvDjH2jbxk2uO2k6afgIXyODxuqo6++/fPZzOn3MWE0Z7WvMeE0df5ouOmOypo4YpdE9eulHBuo1Bko5GWjpDc5cLyudzsraShcsKi73DeajxnW3xnmalpMr5bjPys3UhDMn67Lrr1e6+4fDbnNf/vxnNW3IYF00cpSmDBuuX/3kJ6ooq1Ct+TrtnLP10S98XuNPn+QB0WAddD/yu5/8TOefPE43Tz9Xn7zwUl14ygRde821OlZ2TF16dXX4p6kqo0HHXP7mRnUuR7d4dTeIO3nIMDWUVOip+/6s6aPG6YYp03XruRfpvKHDdfW0c13X16mgTTtNOP8sFbdvFfI5of8Z+rs0X0FniEaHDoZONq6d4ZkpEUZ0dDR0Oozm6OjIJjolOiE6HjpSnrnoIHHDPaNTjiyhg6JTooOOAIrwiAMiDtaeAGxiJ4+7lFBKbSggLsKkU2QEy6gcovNlGgB/8Ruj7qZEXPABP/BC543miukjiLABAIQVie8Ih0jkBf5jRxwXwpN+BDPCivgZDRM+xEgY3ok/EnkJ7wgTOm/ykvDQrB3yiDfkrUFKOB7II0FsatEBdvMIscBCfPPWraqqqAxCtXuP7mprAY1FbEaoG7ducYddGdZv5Tge+OC+srIqLIZPz84M/grc2XXu3EktDMRK3OGSN+QBHxkt9uzdK6SDKQXyvLS8QpvWbnLn7HgdV3Gr5mrXsZ2KW6DxMdCg1dgdP4A3/keDs2ffnnDYMyPg3OycoBHB2GfAfS56AB5Zc3jfQe1y+ddUVod0Y106Iy9LWTkZIV8RTPxSP8lj8p48RHhhZJGDpwHE1Bc0DOwwY61caWlZuI+ajWjTjjSRPrQUDAIoH/xSDghkBDDlgB94ph6QP4AsyhqAjHvWuWFslhQTLnxyIbzRfnXq2CnwG8hoCHcHXE4btmwKIAphRtw5udmuD23VpVMXZWekAB+are3btrte7grpTJVbfrA3hAa0tKJcJQYLVQarIe/NL5pFypwBQdt2bXXU9W+j0xO1ZF2cb7QN7uEXDRRTNYAONFDkBfnFd/LimIE7/JEeAAVti7ZKO+WeOGkPXLgjLNoifQh9AHlBuPjFT9QOxXVzxAcIog0BqoiX96zzBBARJnFQHvBIm6H9xLIhPi76CsBO1EASD37wDy+UH+UFP/QzhMU78oK0McXIGi6s7sM3dQmwCA8cyM0v+Up/Eds0vOMu5jdxkZ/EyzPhUlcAgLghfVzwTXgYOsZMzEH6TtfVFvZTXlMVzLcYcqpV8xYBwNz/uz9q/ZrVrjvuQ9kB7XIJGmq3a0A25mhGGZgMHzVSrQ3Us/JzgqkJNucAzKuOleqhe+/TvDlz1czg68ZP3qxBI0Zoj9vMo/fdp5c56qo0tcOdchkwYKCuuuZqdeveTc8+8Yxmz56r5q3b6dqPXK+hw4bojRef1x///Zdas3yp+/PBGjByhLIKGFy4hmL8zECv1APBWa+8rj07dyvLZfL5r31FnRze62+8purySuU43Td+6pPqgZ0zl1e6+7vXnn4ubCrAav/JLKj/qAEYGn8PLHdu2qpXnn9ec+bM1r7de8MghL6sXYf26tenr049Y5L6DR+iDKedwV9NaYVWLV0WNIQrly5PyRV3Ohmu26Tr9MmTNWHiaWrRro02r1+r39xxpyqc1wz4Jk0+Qxdccok7pnrtcLwvPPtsiBf7YbRD9P+dnM+nnXa6Tjtzqlq1b+vyc5tx/XIGhPqX0P8b/V0CMToTOjM6XpJPx0HHSecKOKFjofOjI6ODYZoNip05QA6AwjMNmY4PIYd/OjxG1AixCJLohI7PZtzSQdFxpbQNZeF9FJpc+Cds+HtXuJngDyCIoIZPOlj4jERcXLiBVzpI3NHhR17wG0fA8Mp3Ov3YsdPJ8o0OHp5iXtAxwzfvCR+/uMUNYdBZwzNuSRMdMZ0C4ZLHdNCkDcI6+b59e8OIGM0YayEAExyszS7G4mZFHkXXeqS9V+XV5crISQG64oJigy0LYvfNZfXV2l96VIeOWVh6pJhb2aBCj0JZjJqZl61ad+TNWjZXm+Ytg+0hYi63INy7x3y5gwQf5bqTbOfOhcOv0UalOy2sBTm8y3lsQVGbadBSkGMQ1lLN8p0/NS4/+mCUF6Ejdp77BcIAUxf79x4MQAxDrx0N3gB6ABDcMn0api0sNJx8j3rLdPDAIVU7vvp6pmbMt90CDrjIb/ITAZaCNSliXVkw21Hp0bHzLpYR5UteUx8RoNRTypoy5x2CmHKK9Yw2sGf3nnfBM0UDmML2UKxHx465vu3bHxZFU/bReC1llW3QASigvIm7nnFGOCjYvxaK6Zlp4by6vQf2af/BPQ6vzqAqQ82bFahVMbtnm7mypfSQTFGR/2jVdu+hDbl8qsynecVwLla4m7dye3RcTKlQtzA6yfQ0x1B16tIl7I7daSBHvSTP2ZFKHmIPiXYGAGKRcrOiQvXs1du8uz2YT9LDbzhlwfUad+QnwJX2B+GG9Mf6DkVQRhuD3q3bjgMi/8hvfmN/g1/AGn54pn1wcc972kj0S3i45z7Gy7sYJ+8jxbj51tRvfM9vdI+WikX/EG5i/8DyAn6hpu7jL++avodi+E3jgo53B/EOd40P4cIN79EyAwaikdLQWAOYj2H4l3/BT+oza6VqfNUZdGRnslA/FQ4ALuUCL9Qvh8sdcfq5KUVL+oTJIA5/DVVuC87HhbNm6nM3f1y7t25Sv949defv/6BuJw1zp+H+mFFVCMr+j5Tq51+/TX+44y5luj188kv/qJu/8PmwwJ/6jw1DVy/Vup9gkw4cceYtZzcSDvsJaDtwCf9sOAjZYx5SiU2lJUVOjd85qap0feVsStxj3Z91ZWFQarkU8tN9Ke7YcARRp4kS49X0C+Q1pmEwVMxgkX6LfPJ/VCT/x42fA6V+zVkjS7hN6H+C/i6B2N+i2ClAsWOJz5Fww0WHF59xy3NTtzFrUwIupVGI73iO9/jlG9T0ewwTiu+h4/n5jyiGwy/UNEyuyAvX8Tw2pei2KfGOcPklXK7ovylFfzEM8iTwwZQg39wh4AuhqxqP5irLVROmwuisMtxp0T1YELmDZUoLIcSv3NHV2LthjHKMjNa/s0gzH39WZSUepXdup7HnTlfPEcNDGCG6VDfkf/ZEp92YF/SS4ZXjqPaIeu5TL2j+G28osyhX5910lboPHRwOw02vc7x1qSmjBvekqVTRgdq//w9Qz70qnRp9eprBVdXhg1r1zizNeuF57d+8JQiPglZtNGrKNE0470JlWtDXWOBk22sYYwZh8BcKIZO/fk98IX/JM/+GPMNR4zM/vDm+7sT8530qv/mQqpux7kFNywlHnDCA8GKkjm02CPcpVynCbbDi7ZdMA+GP7+Qt+eJS87PTUGehYbcZFgrrly7RsllztWHVJnXu2VvTLrtUrXt0MyYjLvLTYTkQagWhhXoRQo157W9+5Bt5Q+S8JY8AZqQjpgVC8wvAwswBdQdNWQAcwavdOYzQPhrDARiRTi7ykcEb69fiAAzCPQAGAiyjoWIgwgAETSJ+iItBFCAsthN+GcBBAEbCxx2CEUJDhXYRtwzq4J1vuAOkEVat85A4GZgAgo9P79+iVNk2ptvEM+llennWrFlBy0Uc1A34ZKB3xhlnhClNeAjl38Qv98f/Rnq/95Gavk9x9RfypxTx2fc8hlt/oMwxfLzfg5EH7rtfa9et0Q0fuT6caekAg2adGgPhh5ZQRxhuZzyjJ0+F9W7wAVfxTPkTBwO3nRu36Kuf/5zefOn5sOwB8JTlAU2tB1LUNY7uIZ9kAFRbWe3BQFfd9LnP6KqP36RcuwtHEzng1GHdDttNjU0HQL8MV/DQ8hwXWi2+wWPKTyp9gVsPOsIpIOQT30kf/qhP9kD7oh6i2f7FL/4tDMQ++YlPBiUAALXKZUvbpW5SzwBlzz3/fNg8wvOVV1yh0yaeGtwErSKxhrhS7SyUX3jLlcq/0AOEj76Oo/cr64TenxIg1oT+sxWIjjR02iYqMhTf4b+pYItE2BF8cEG4j/dNKRYJYTWNi2c6SOIkDt6/V1yRiC+6aeqW+5hW4o/3XE3jhniO7nHb9D3hx/cQv8enp6k7LihqCCCENfcs0g1Bp9Wq9ugh/eSTn9LMR59UUUGhjnnUx/qw4M9yL0xxuRdI9yhuwMmj9bGvfEl9TxnvHq5BL9/7sH77tdtUcuig2vTsok9//zsac8nF9Hzmw+lwHBwuHFLhbKXPo48MnRwLi3xfsnuv7v7G9/T8PX9SXvuW+uK//0Sjz54aFtVms/vJfjhGxb2jPdufvaX62foAXAg3zSPgtNo6lVt4//iWz2jlm28qz+F37thBnXt01crdO9V60DB9/gc/VHHXLqowSEmnXB1HCnSGYN+lwBpRETb5Bb+NDkJe+jnkH+/ciVNmYXqPo0Ai2QFTdlxoFahHwS+jZv+khBRuYn6kwo5lHp7Dj/Oe//3AtGiIB//ESXxmMmjEUPnZLQKm3u8DYCJ/aus1/7kX9MRdf9Q7r8/UkFEn659/+gP1HDeqURg6POenXRIB7PmZvLZ/vpMOwg2hc/klv05Xpj3Ce+CHj2YE95sMgDEQW1fPVG+O+vTuHdYM4pbjp5jmDusJA5BMEe0FEILGj6UMaNQAb003TqCVA6ABlNA2MoUMuAKIoY0GhKGJZKoYUIN7vpGnhI2WGMEJEIpT/ghMNHGAsKjRxi2ClTZA2RInWn3CZ0kBWvt3y+lvUCxPwojP9CmsZWMnKJswLr300pBOeIIfpjFZD3f99deHzRmxjR8fX6hLpvj+r+pOE3r3fSij1D3NCJdwlSpZnnlD6abCCN/9KXj1L+1h376D+vP9DxiErNNVV1+tsePGhnpGPUIjSkjUBXo+wA8DHupuFqGGjwTq8AjTFwd6wwP5k+0yTned4sLQbPnhQ6qrcl/kts2h33XVtcrIzFJOfl4Is7C4uXILC1Sfk+lBmwN3QEFD5zrJLkz4cfcR4qH+EjXtJAyyyNPw3uNQtyk2BM3wQHDN6tW6zECpQ7v2wT35FYEY62BV4wCMDgP/5hOtPOlEe0yYgLM77rhDLczbLZ/8pNq3axvCqAT02w98w1d6aF+N8ojycNAhPqfz3fIkjsb3qTfvTU3Lvel9Qu9PCRBL6INBsRYa5dSWHtMvbvyYVj76lPJbF2nctZerx5hT3ClY+FVX6uCebVrxzjvaumyVju7YrbyOXXTjj7+vcRedp+oj5SrZvsOdRo1qsjLVwt/ymjUPhwUjhLG0nYWQp4PxuJjF+tXpte7VDJwaMkMHzgi00kKuYvd+ZeYXKK9HJ2UUNUuNYOsqLQDqVMlo2DI7h3dGGmyXZwqC3U41jF4t0IuMIOY9/Kh+89l/UsXBIxp21pn6zC9/ory2rZndVGWWO7+MHOV4iJxu3moya92nZimz3iDPfASB0lBr/phuyHDHa/d0vnTsdJq+pd+sY8TsjpTpTjrLMI52ftaS5hqOg0EYmDfHAVAyXLI7O3RcWf6uDNYoUgR2z6YEh58RtHopkIVoIr8ynS4EGpMcrNoxjFemI8RdWNtinoinPr1eWxYs1L+cd4HqjlVq7Hnn6pYffleFXTqrwvlCvlceLlX5wcOqPlqiouJ8FXVop6q8XJeZ02lAncEWe+dpZhAyzq2MuiAkpWwLNcfr/GhwOdQ4b2odJ6Ijt8Gl629BTJkHDIc6ZcbLWdq1fZf27T+g6qoy5TiOXt26hSlOwHRJebm2GgRx4gIaPQB7ALLOIzRO7C6MAAiQBeiK92i94vQ9YAnAFTcwMLWPYANsAZboanHLN8APGjQ0XxCgh3WLAB80XbwHbBF+XMsG+IuDKtwznVxrEEmccR3cf0XwkQ7CIwwW9LNGDADIGjHiByAC9IgvhovpCvjEXQScaBoBiyNGjAgbF/DHtDibFDBxE7V5pAE3rEEkTaSNdWpc3MMLaR/Ebs2BA4PxZM4xZKPBipUrwvo9llMApAcO7K9TTpkYBnl33/0nl99WnXfeecEP+ca6PXYvsjlgwoQJKkI7RTpIuNMC78TLLt4ePXqqrKw0rKWbcuaZDj9LSxYvCRsxyBv85TvckaNGBb7YBXnYvCxeuEirDJQqMD9jvgDcANmTx44NhmMpHzZikAeY6iAPWO/Ys1fPkA9oPgkbkIvtN+InPtJAuvB/0YUXhXXGhMHmB3bQsmxg3fp1Wr9mXWj7aHdPnzQp1KlnDKZbuR5Omz4tbEAh3F3ODzRd2FpkMMAOd7S2lA/lO3ny5LBGevOWzVqwYIE2rN8Q4kf7CvBm1zb1i7r59sy3A889uvcIa4jJZ55Z1kKacE9bIR3UF64A7hL6m/R3aVk/oQ8ohV7Sgr+mVnOffUHb3FFmtW6pSR+9XuMuv0yd+g9Wx5OGq8/EsZp4/vlKc8ew5e3ZSquoCd/6u4PZv32r1iycr917d6k6L0N5rVspt1m+sgxCGo4c0ioLkhlPPaW5L72sFbNma8eGVSo7sFsFBhns7mM3Xl1NlTatWqa1y5fqyLGjatOpo3Kzc7Vl2WrNfe5Zle3ZqU5t2qnm4FGtfmOGFj77vJa9+op2rV2p0v271bq4QA0Gk1sWLdSq117T9qWL1FBZbmFQpI7tOmv7xi3auW27ciy8mufnKMuAof7IQa2b8abmPfW8Fjzzipa/MlOb5ixQ6batapmTGzpwNAW1Bk671m3Q5sXzlFVmEGOwmWaAsnPTem1et9oIqUK7Vq3SMo+mS3ftUOe2bZRWelRr3pmpWU88rsUvvqjdS5eorTvZ4oI8rV+0QDOfeEJv3v+Q5j/1rPavXKtWBp8FLQpcFnVAVVnqaKcF0/znntZS59ua197U+rdmaffqNSp0J9uiZfMAwurKKrRixtta/uobWvHiK9ox9x3lWAhnVhvclFZr4+q12muB2aFlK5Xu3q2dFnS7Nm0MOz1bduygPPOTU2uwdfiIVrzlfH3pBc1/+Xktn/G61syepQM7tqlVi+bKL8SYZZ2yzFum87X+wH5teGum5j7xjBa+/JoWvPG61i+Zb34Oq3WLlgZeOcZxBou+Ko6VGqM1BO1jM5cHAopNFe0MllhP1qlT5yCcAAYIGKb9EF4IdwQPWiqAFoIqasMRarhFEOMegQjgQtgjiNCoobECzPAubqBh7RqghfeEx3sAFvHxHuEOiAHAEC5aKoQj33hG+CEgeQbEQP9ZEAZFIYnfaBSaaVDshWGHDHAGGEEAs04O8IRg5yI/AJKYq+GCd/ywxhb+2bkJeGCqkHVnmNQgTx988MEA3sgrrPBjdxATHdOmTQuGYknvo488EjaZ4Oaee+4JNgqHDhmqSQYbXB1dV+bNm2+AtiykHV727tvranM4gFKAHuBhlfsPbJqhpSSfoAgoAQoc+8NuTvihLAA55Pnvfvu7ANAALMRH+tj88+ijj7kOrDcQamHwd7eWO31jxo7RGQYyADjOrWX3K7yTB6QV4Eq+TpkyWWPtlrqA7TnsywHwAbG//OUvA+i6+eabg8HcsQZyVY5vkYEedQ2+yKdYHtS3fn37afwp4wPvgCcnKqyrRbNZ4zwcOGCg3fRVgesLgJMTRdB0YiqFekPZAHApWwYJaM7u/tPdYc0lQBzwSr2AV0ycwCcDCnbHkm/UV4wuwxt5RRy0DeoEeUm94vqvDAz+ninRiCX0ASGqIQ22XrUGGL/62Ce05MFHVNCptS792j/ptAsuVV1VmirdUWxZvUKLXnxZi2a8oV0GXmPOuUA3fv8HatWzu5740U9137duV0N2urqMHamb/vlLGjb8JD18+3f1wgMPqsSCuCCvyJ3jQFXX1mjzhtUqLz2i4qJCdR48SJ/5+c+V26G9fvkvX9ab992v3t376Kt/+K1aWlA98KNf6RWOcKmv5FwdVSlDvbp0VqtmhQZha1Ry9LAq6mo0eMKpOvdjN+q1V17R6jmzVL5jR1gblVPcUs2791V9QbFKGmp00fVXafL0yXr0N3fqsX+/U9VHSpVb0EL9+w1TUV6xtmzeoH17d6iqrlx9JpysW7//XXXu3lu//vyXNPPP96ldfgvlFhZpX3WFdhgwZjcv0iduvVnV23fq5fsfDOtDGszbQX/r3K2z2rdqoQObNqvi0GGPugtUkZOt8rwc9ezXS2WHDqpk225VHS1VXveu+txvfqYBp07UC/c/6vz8oar27FNBoQGBgR1ndpYZLO3btVeVLrKR503TZ779LYODNnr6rj9p9ey5BoHbtHflIhdphoo6dVGrvgNUA/jr1EGX3nCt1hh0vmQeFyxZqr4WPP/84x+rq9397tvf1kuPP6rq0jK1MtgYOGigsnNzdGjffq21ECp3Po4+6yx97ec/034DzTtu/5bmv/m6MWN1EAI9eg9wp5auXZu3BOHVoltPfeFHP9KYc88O5hA27N6mHYf3StkZ6tS2vbq1NpDJyQ81r7I6ddYmBkL37kntJkYzhEBCWwEhPNFk8A5hHncwI5gQ9gg1hCpaI4AHYA0Qw3QmggmAhtADrPEuarJ4BughGAEgACOEH1OZaBgQnsSLgIcQxnHnNFOWCD/C+c8KPYBgBJOIgKZCkzDJB3iNRzoBABHkCF1MUiCoecY/fgAIACvC4USQCBgASrzDDfkV4wQQIOSJk/TiBp5wR9xs/EDDQlyUwXXXXRfSTxjkfUwn+XPvvfeGvEMjBqAjv8hHwBLlgF80dTF8LngDOALEzj33XE2dOjXwBQjFGC/3kXd45he+KEvyGzDKmjlsw6HFww3hkh74YyPEk08+GcrlYx/7WADRfCPep59+OgA21t1h2w13gBgAH/WLNKJJI6/P94ATjRXGgnGHPTZszgEu4Qkjw4BN/J500kn67W9/GwDTjTfeGPILgHTXXXcFbS3vCJ/BAEZ7KVfyivQTF6AR+3jkBWEDijH+i+aM+ggwJTzA3y233BI0dWg+MTpMeiknpq8p/5hnsW4l9LcpyaGEPiCEvqdx5U9Drf9VKi+9QdUHD+qnX/mazh06XBcOGaaPeHR9mxv7y/fdq8PuhId5VDjlykvDzkgPI5XmzrJ5ZrqK6mtV7I4x2x3Cy/ferecNXA4c2a9hBj53LnlHX5v9nG6b95J+ueAtXf+db6iuWZ7WL1ms3/zrt5V2yCCgNk1t0tKVY2AlA7bcDGMv9/2FDpfTJsddfK5+t3KOvr/wDf3TSw9p5Mev0N78Bh3JaNBmA7LMbl31+fv+pBu+c7vy27RVWV2DBp05TT94/RX96Lkn9OuXnte0K6/U8/c+oGd/fofyj5RrwpnTdfeCufrW60/rC0/erV8un61bfvYdFbQq1Lq5c/THH35Xh3dsUFZDJRsNtbe2XAfM1C0//6Ge2b5Rz21bpymfukk7GipUmlmrA5l1OvWmq/Tw1pX6lXn9+utPaeyt1+tgUY42G7ydc+vHdd+aRfrXFx7ULb/5kQZP8og9PUOZh47q8PbdBqilYW3XpHOm61/u+Ln+uGqe/m3RG/r+W8/o32a9pFMunKbatEqtXL9My7asUG27Ak3/2mf1paf+rOu/9y1VA/QsVFr0769bf/lzfePRP+szP/meOg4eYHBZrVymb1WnnDTO86zXQ7/6pZ5/8H7Vp9fo6i99WvesW6J/eu5hfe6pR3S7Ae0vPDIffeZUg+wsbdy6WQdKjhggbVGRn9EaTvO3T9/+Tf3zPb/Rz+a/oecO79J9S+Zp1FnTw3QspxgM6txDJ7frqe4VWapdv0vr5i3R3NnvBA3FYgu/tavXBK0A2h8ECEIV7RNgAeHCuiwEH1oBLjRAaKwQwgjTCMoiwEGoRtAARSAQL9zwC0hoSvhHsDE1ShgAQYQ/C+r5ZZoqgja0LP9VYUecxAGhUcLK/pe//OUQPt8AIcQ/ceLE8Au4ROsFSItpgmf4h5iGBaigTQybIEwA43/4h38IRyERPicKfPazn9VHPvKRAAjIW8JGE/Sd73xHt99+e3D7T//0T7rppptSpl+cNuIGwED4ASAAIgBgAD7eQfDTNB8ib/Aaf+N9dMcv5cUFAQBJI7x/+tOfDvx824MDeIP3a665Jhi6JZ3YTaMMiIcLgIPWCr7ID0AOvKNl4ztxkXcAdJ4pu7DT2HxTh8g3gDlABkCDLThAERTTwm8ElITXNG1QfEc80Q+En3jxPbqB4k5d/AKsSD91g/RQpjFMeCXMpn5jWJGa3kPHPyf03pQAsYROMNFZhIVPQZORxspu9jRlFKi2IU/pBS110U2f0Pfvf1jffewpffvxZ/WFex7UxV/9hvqMHafls+fph7d8Vk//7m7VlFYHA441mIiwjKnPdKdVW61tFq7HjhxWnju+CRecr9yO7VWZnqYqg4zmvXpq+OSpamuBl4GJg127dWjvbtUZxFQ21Ks2vU4NWQ4n2+5zGlTOGqisTHXo3lPFHburwXzWp+Wqui5TOYZozdLylVduIVxC08pUer07+to6ZZivUo44ycix/6ywoLe8slJrl68KBw2zLmTo5CnK7dZDJe7kjxTlqbJZpoZPmaD85i2UUV6jyq27VbJjrzDdkWvARK7lFLfQSaefrtzWLZTmzpxDjlnYzlb4zPRsNStur9xiTLMw1Zir+rpsZVZnqcD37Zpj+y5fNdn58tBdaS1bqMrFwRquehmQFRRq2qWX6KNf+We16tddb819W489/KDu/fm/68nv/ZtqlqxTn6pMdT1osHXU8VVnKqsuS2JXqbLC2jmPi1Vb746b/M5MU4kvQFE16+kMxDDUUOQ40bhVb9ym1sa9zbNyNWrCaWrA+rfvK52OqrQMtR49XF979G599Z7fqtcp49R/9BhddcPH1KFjZ2UaOD/6qz/oi9Ou0O3XfkrP/foh7V2/V+lOb5r91ztPqgzsa53vBZ3bqtOw/uowsI/adu+sdu07qkvnLhrQt3/QUDDS52J6C00CQpLpJdbRoBEBHPAejRZTM1x8R2sAgME9QAP/+EFDgWBDoCHwEPJMoTFdyTuEI0I7+iFcwkDw4TaGwz3aF/zF92hnAAX/FWKwkxLoKUFNmtCmVFroMp32xz/9Uc88+4xeeeXV8Lx5y5aw5gnQRFykBc3ImzPeDFNVgA+mxAAdaInQZAEg2XzAujO0TgAmNGC//vWvwy/5QB5sN7B99bXXtHDBgrAhAg3YHXfeGaYk4RHQA1BEgwNPM96aoUcfe1SPPvqoDhsYNnNZBIDRBHRA+E2lsXFwdxzxDQKAkfeUAxdapMCXgS9pR0MGXy+99JJ+fdevw8YFABSaKUA4RnTZfYg2iSOh4BMQRn0gHLSKaN7QgDGFSDjkHXnJeirADuCHX/KSaUA0X/fff3/QRvHMLtaQjsb0RHDTNI1Nn6EIkACpaFEBsvAAj8QT04170k1dQntHOuAXQM7xWWjKKHPSQz1uClojRR5i3An91ylZI5bQCSaWWbvT8F+KalRffUyzn39Wu1etV35Wgcaed77GXHKBWvfprjbde6hzv/4adOpEDRwxTHtWrtAOA62jew5o0PCTtHf7Zs2dP0NlmfXK79FNw0aO1a4la7Vt+Uq5R9HECy5Sx/6D1JCWAgrpvo7t26O5Lzynw/sPKK24eTCuuHfVKm1ftiwsjB17wTkqsmBZMmuWNs5dGDRiA0+fpH7mAVihqjJtcCe3bt5c816lgtatNOa8aWrdq4d2Ll+uZS++EKx2dx42WKdcdL79GHAanFQdPqp3nn1auzEunJNr0DVV3UaepMP1tSozCGRTQeaxUr1934OqPnhIReblpJNHaceatdrocDGq2KJdZ02/4irzXWTwmqHaijItefVl7Vi0xOmr15CJEzVg4qnh0GG/0MrZs7V+1mzlmM+xk09Xx3Enq8b+ynYf0Lo3Z2vXqrVqyMnQkOmnueNtrQe+/m3d8clP60kOdl6zUlXHKtS1dRe1b9leB3bu0JZtW5Tdplgjppyudv0HGvBkqs5pO7Btp9585M9herRVnwE62WkratFMWRYO6dWV2r5kibZaIO3cs1fNu3TQcOflhmUrtHXtGmVacEw8/1yXd++wKaAhbEn15c4+g00DVTVKsyzINOjsPXaszvrkrZr28ZvVc/wEZRqo7FmxSu/8+QE9ftcvNXfGqxo4bJBadjVYs8DhPFJ2ibFurFlhs2B/rEWL5ipy/uUa/CCcEF78Aob4RaABPgBggBZAGGAIgRzdA5oASfiJwo93+OE+Ckbc844rhh1BQPTDL88Qv4AW4kJQEj9XBHxRGxSwhvMmbDYIf2zWAOT5Q0NK84aBT3b+suuO3aLkRUwbgpbpwm49eoa6giGNOg9UergOX3ThBWE6rH279tqwbkPYgdqmTTt/66N9rpecj8qC8csuv0yjRo4MvDKNhUaLeEtKS7TDdYUNJaecMkFnTz9LrVq01MjRIx1Gz7D+atfuPdq7bx+n72jMmLG65KKLXf/aaagBz7jx45TvMNmJWFfXoOYtW+r00ydr6rSpauk8KcjOUY/uXdV3QH/ltygM7tIMuoucP716dlPPPj2VW5Bn4M90LPYKnQceHLF+qkunzurSvZtaOk/JC/KYNVqAavITIAXgYtPKaZMm6eyzzg7lD+AkjZQXhIaI6eMpU6aEi3vAGoCe/EULxlQz5YaWi2lU6gv23NCykldMLzLlCCAHaKOBBJjyHXCLpgxAHsE34Id6BODjPXHCPwMD/FM3qKdxAIEf3uMeLS+gk3i5AP9M35JuQBtgkrDg9corrwwDFPwTH3xQX9CkkWeRB8A8Gr34not8ieARABcBW6zfCaUoyY2ETjC502QkFQdTbrDKyA6amWP1lSrPqFZDlsVCRpkFR5nSqg8oveaASvas06I3XtLaxUvdrWaoWZf2KmhTJKw6ta1MV/vKDBVV1If1Rb1GDFH75sXKLi3VWw/fr2NbNyizrjys9dq9aIGBzv0q37RNzS2w+rrjbtWtrcobqiy0gInsaPRVU28/6coyKAC8haOMIPPJqSWZtf5Wl6FMvvkv7K3ns7/7rTEQ00CkzcIEDZsZLTTQGTRylDLcmVeXlWjB04+pcuNqdTAQ615br+L9JXr9d/eo1GCllum3oQPVduhg1RiAkF3h7MsMi1xfaez8ZD9jgwWNBUi2+eaEuwwLZtWTktQ3gCOHBQfu0th5WadsC+i8Ggsmx5lp92kNdU5rnd568ik9fd99arCgvfyKS/SHZx/Tbff+Whd/5VMaevlUHWieqf15FlZZ9arMdfCZtarj+JYcx2KeaizIq2urlVFd5nxzfpYeUcn+vc6TWpVjxNdC0YWqaudvUat26m4gXVdYoMMlR/XMn+5WjQV+XmmZ8ipLlef8mffrP+r67gN1fo8++uN3v6Vff/fr+viUSfr0GadriUfxo08ZrZu++yV97/Undfuf7lJbC5pNa9br9edfVPWxY2aQRFMKKSHx4aLUlBHmYNLYUeo0YuSTWpfufKYeoDfLcF2oD+eu/kWDEfMCYDeof39N9yDjIoOcC86cookjRqpz27YeFJBnmEVwbc5MD+sFx40drQvOPUsXXXC+pts9hoABLIQL+EDAs/7o8ssu19VXXh3WHw0bPtQANDNsikFv2rNTV40dNExnjZ+o6b4uPGOqhvfupx0r12rTkpXat2mrWhUWafzokzV50hk6w2V9yoRT1KN3d2FEOcugdcSY0Zpy1jR1N2jM8ECA1Oe7jfRo30Vditqoeu8RVR08hp7dcWcHW3UZudnqZTBx+pQz1LdfXw9i0kN4nNrAPbsfz3O6rjAIAYhceMGFAVQBniOYAPgAXljrBfhi0wGABAAUwQYAh2+c48maOhbjo30CrAB2mGJmihPww+5JFvrHdYdoowB6EWgRD4AMAEfYxAMgAsABjgBO8BCnTiF4BbidfvrpYf0cYAn/AL64+SFuMKHM+E45wS8gjHh5T3oAXGy+ICziIv5YzoB4gCdh45YLgk/qF+FHMMZ9Qn9NCRBL6IQTmIZZu3rkgXFDWmmtCgymmjfkKuNwpX7zpW/qona9dEVRV93Uupeubd5FN/Yaot998asqq6rR4HOn64bvfVOtB/VVlTvb8vQsVWfmqSYNy/pZOv2TN+nML35WlR4dzn35Td04dLQ+1muQburWV7dOnKT77rxLO9w59Dpvuj72o+8ry6PHQx69H8rK0BF3NrXYDDMAq3JzOez+ZX+GVIZKxlRt0FTvzqgyI8vf0nXUQrDCz3T2UFVdvcosFI4aFlVzmLE7pmoLwXILRsxcXPjpz+ojX/+GMjp00uyZM3SFBc5V/YbohsEn64p+w/Tgr36tksoqjTp7mj7+zW8ov0NnlRsQllvcGGeqjGlYA7s67K8JC/p1qq1rUIUztNJ8l2PHwhncUF1nHJamMnfMhwyQDjgN5RaGgBNMVVTVGlA5fYeyclWWkWMAla7BY8armTvsg3b3/POv6cvnXa9vn36l/nnwGfrEoFO1deYytcpqrkObduuOL9+mBY88o+zySmVWVgYh1alzNxVk5WvjrPm6ceQ4XWAQdd3oUzXn3ifVviFPzSjfOjSTaGAyNf0TN+sTP7hdhR6Vv/HSK7po5Mm6qP9AXdSthy7r0kW//OIXyFFddeuN+uiXPqPxY0Yp51Cp9r+zUHd9+nO6cfAIXXvSOF3huD5986e0y98GjJ2gaZdcpexCBERIrq/Gv0Zh8aEgwBQgyD+kCntqpfsP6KHf/E53ffd7+q2v1x97TGmVFcpzsbMbNgwYTKnccGVqsICsdwuqq9KW5ct038//Tb+67Tbd9cMfaumc2W6b1RozdpRu/dTNFtTn2bd91VrAus4xmELT6FfvajtqozbEfymBDAh2fcNsCwMEg541ixbqDz//ue76/o/0+5/8TBs9sDq6fZceu+c+3XPXb/TUnx/Rsf2Hgu0+dlMTFmFg3woK5lXeLVjSwGS4XXjgtGTuAt1z52/0u5/9UkvemefGymAFHvzndo29LdoK3oLtOX8DaFEvAqD1Bd+ADYhwwzcSchzxPgI0iN2vTJ+y3o3pSta1QdEdU5FoDm+99VZ94xvf0DnnnBN2jaJ5ArzxyzfWzqE9A/QAYOJFGBC/fAsg3BcaNBbnA+QgeOc97rgAQjEN/EZ+WHfIwn+0dk3TF/0CGJmCjWviyBfSFMOAeMd9nLrEH9OwTE/jj/rAlC9rLElDBGW4g2JYPLM2LfLKc9N7fj9slOyaTOiEExUwNP1QE91h1FRq9/pNOrJjpxudG2EOksOjWKaoKmqVnuXOsThbxS2bqV3bTu4986XsPAuKBh1bt0l7Nm1QTXq9cju2U4tu3VVU3FoZBk61R45p14q1OrBkhY5s36mcvBw1795ZeV06quOQIcpr1Tp0FljL3r9zu/Zt2BTMVvQcOlx5RcU6uH2H9m/ZYoBXrba9eqtt955hGgSbYaU7d+uYR7buMYKRx5Y9uyuneVHYULBz+UpVl1SouGsndXMHW834B62A05ploIZphbqyY9q5boU2LF2hPTsPKiM7X82Km3mU31U9BvdVbvtWqnG4qs9I5c2uncKgY7pH1gNOHqk6gyUAHhrBA5u2aP/WnealVl0H9ldx+67BgGNuboZKDh/Q0Z07LGzr1bxdOxW066R6d6BM1ZTtP6gazDsYlBW0LFJOq2aWl7VazSLxGTNVWVqmnPpMdXe6h0w6RW0G9Aq7WDetWKX9B/ar1/Ahatenl0rrPbp2nuS4rMivXZu2qs7Colm71uruEXxBcZEO7d7ta4+OHTyiwoJCde/fX9l+H2qCBW7Jzl3as369qqrLLWirxXFP7Z3nzTt3UX1ulnOOlWygyRrVHi7VoW27w7Tqjn07VdiqWB1691Tn/n1873yz0OYQZUxWAFRSFQ0gwgVo+L8F6/9GSqXKl7t0UnV05x7d/6s7XO+PuHw9jCjI0dgpZ2jEpFOVVeC8TnNtcdJd+wKQsiMDnjrNe+U1rZgzV0f27GN2Tum5OTpl+jSNOfMMtzPnvd8FMBPyzcI3CMcU2LLkToXZKDAR5PEKbZn2wbMBU0NVtcHSQr3+5DMeKDhuBibXXqVuA/qHnavV1TXi+LGili2UmZMbDsqOGjdAEonlxIUGt1ns4zWA7yhTh4+CuHT/Ebe//eFdyw5tVdi8GGRi/+baQJVwUgaJUyAR23z8hrBNhBMJt1xQBBx8J51cUARsEOuwAEVME2IqAg0UmibWmz3wwANBuwTYYOoQrSE7KVljx7Q005ho0djxiXsGNewOZYoaTRdGftF84ZddrfRZ8IIfwBFxA+QAT0w1AuTYWMK6r6uuuipMfbIuDeAFMEIjRtyEh8YLd1FjhzaOKUw2s6CpQwOHFhDgBv8AKcJj6po1cBxEzzQoQBPtHTss2cSClg6tHbwz1YoGDYBGXgJaSQ/3rDWMU/G4RSvHrlHSR1yAzlDPPmSUALGETjxRA0Ofl6qKVRYaWH/P4jBod5hVFhCZ7mgzmc+r8ojaHXZtrkeGtaXav3qTNi2yALbQ4bDwAofjr2rds7PBUFe169xDrZt3cPDuSA3o0t1ZI6bAdDUIJ8eXkZGtmso6Zfplut1UZbpDdueaSSftd6zFqqisVbZ5YO1JQ3qNO3JgQJZq/eyxXRAshBXAFYZX6bjtvnGs544klbYGAxn88oRB0tDB49PfM2orgvFRpWVbKISEeIDPeXAGG3aVgeD0yxp4c74ATDksnUgaMp1qGLC3DAKvrXc8daq3OzR6vPKt46s18GOdjAVIRqaqMZLrD1nu3CiCBoOwMJ3lh3rHSlL8NhhQdcHIaM8gMkO1TlslU1XO0Jz6dG1dvkJPP/aoWnRurwuuvkK5Rc2CFoNkA/pCR+oQ2e1JPITH9G4aU0HOOwRkhdPAonyUjRkWKJwZ2mBQTH6nZWcYADteM2RfWJ+wULeINe8Nfs+ZfZkWSE8/8pBmzHhd7Tq2V1ZengV0lkaMGqMxp0xQXk5K2xEYMPFDWB8mor5RJTxuUYkHG/f/269Ud+Rw0IBVu2Jkt26hsWdO1pCxpygjpyBkQgBigDD7PWDg/OKfH9JhC+jUyQiZSsvL1Zizpmj01MmojEIcbikuG9cQt7m6GtczstWDATadoG1K1WvXbJcPQAWNE+d9lpUedVurCoAjNytbqxct1UuPPBas1GcW5Oq8qy5X72FDwkaWHINnNF9sdInCN/waMFUZOFRWul64n8CGHYfIZzXzgMx1KGjW/V8Dxw75oill+ns4pNo81zldmVnsivWzw0OrV15WEgQ9hokLDAIy8z2wc5pCpsRf39TabzXW9Umb/XIYfYavVJpTOVNRWRZsjq1avUpDBg0JZlQAPuy4BOAANi677LIArli8D0jj/jOf+UzQyLFYHhAGaAUcXX755QE0YRqFtWmcgIA77LMxfUn+omUCJAGqiA/AhVaMBfcAMRbhA4aYVoQ4yoqNB7y7+uqrg4kKwBagiPCYkmS3J88XXXRRWMsGT0zTEj6AC7CHWzZTsJAfEyJMdRIHIA2ASLiYtmAXKCASPpiCZRqc75jBADiyKYL8pJ9gipPpVtLMTlLij9OjUALEEkro/xOFjtyNkq7NbZ3/gxV31mrRIVZUlWrOyy9p1cw5HrF11snTpqq1R38I/91u6LMsjLdt26rO3btp6kUXq03HTgYkLEzOCKPg0Fk3xgEEQbzTSSNRqjMsYNxHZ1iiZbN62MCPHX+pppI6gy7DTIVzFQnDnTAHDzOiD6NruwraGn+rM5BybAHoBKrze0dOh+OIgzaKKOjEDTNS4MTR1Ps/w6Dgri6s5cKUhr+h9Wc6hvidDs6gY01QDWY2cphCTbnlFIGMdAswC8JgT6wxerRvZCo8At4IrtodIkIJTQWL4VljFsEqGj8Wd3M+Jhbp0cKlWfCGBfR+Zocqi77rKqtVV4Gl9kxl5llYZ6V4yHIEaYA3JHVulmqy0gysAbJpymOzBAyYP4+tVZvtWz/mGWxRHlUcXZCbEwAXIBkDuJQXvKeOsSHj+Od8Nn8sxr/3nnu0bPESfcQd/+BBg8IB5RnZWc6nVJgBFNgdi7CZasGoJcKRtTisoWFtEIKGnX3RBAEC8MwzzwyCCsEHiECwImzQVhAeo340BwghtA+M5hnVs+MN7QCLmNE68B4BRnhoHuI0DSN94kGQoVlAuCGo0GiwBoddh8ssDHGL0MeY5+iRozR39hwtWoy9NgMd19/efftoyuTT1aFNax3bvkt//NUvVGtec6iLrlsZWbnKK26p6Vdcrk6DB7juuSw9mMhwHcMg74wnntbyWbNdZgYroZ45jw1gT55+psb6qigr1aK3ZmrZvEUqPXjEJZGuateRdNcFmkdBs0INGTlCYyedqpzC/FBfjuzdr5mvvqb1zteyw2XmP0dVrjeFrieF5jnHwKa2oUZVhTmaet11QSNy352/CRtf+p18kqZdfrHd5qvycInmvz5TC2fPVbnre6XzJ9f1gvWQOR4sYfT4pPFj1GVIP7Xs3EEzn3tZs55+KeykPuf6y9Rn2AA9+O+/1oFNO0J94lzI2qxM7TiwX6WVJaH9pXuwUVjcQkNOnajTpp3tdHmAcPigls+Zr6XO5327doS8pvozssnOzFGz5sXqN2SwRk2cqPxWLfTy668FcHHV5VeqW9du4VD9l1yfjrjOsaFg/caNuuDCC3XUAPk15wuL/jHHASgCoDCdBzhjkwD1D6CEjTY0Suy0BLxRjwFJ1D20WAAZNhGwGxM7dQAmdq4C+gBNaLEioKFPYUfrPW4r3AN6AFn0bwAfQCHxUL/RsDFtSt1/7bXXgoaPdWCkj6lU6i2aMtbPAbrgmTYECCQ9tC2AJfekCbe0Feo69Z8w0MrRpkgr31inBk/33XdfAKKXXHJJiCdSU83jh4USIJbQB5JCtXQn4X48kMfcHvm6ERqMVHuktmTObK14Z7ay3KGffuEF6jRkkOrcKbEoPq2uVlXHjqr00CFl5WaqoFVrVVnIzJ45S2vXrA3gpc6j4LyMbPV3B9qrbz8VWoA875F59ZEStenaUdsO7lV1SamyS2uCYdFJV1ykFh3b6MDefZr3+gyDPXfI7qSRU/kWEqMnjFev4UOVlpNt4ZYa2Vk0GbRUademDZr55us6cvCwwVNKk5BpoNKlRzeNm3S6BWS6nvLotMQd9eiTR2vsmHGoe7TQAn3mvDnq67QN6j9Abz/zogWkhU9hoQ44bRikrXZn3NqC44zp09S6Sye9+eJL2uvOrIsF+M79e5RZkKczp04NU4zz3p6lHdu2u/NOAUG0TOMnTFA/j7LLj5Zq2yoL+yVLw0iY8/HK3RG3atNWEyefoebtWmvWm29o+5Zt5t8AyfwFQZSfowmnTwogFPMCvXr20XSPwDmnb83ipVr0xlvh8Ha0lezCa921vcZMPlVdevfS3g1b9fKDT6iQ46Na5Gv7gV3BlEd2ea0F2xCNvfg8pRUUOhct9QzAsYKfbvD4LgU0aVZcSQLoM8hGuLzjcmZBNNoBdqkNd8e+c/dO7d61O2gZWGjM6B2QhL0qBAQLphE6mFpAECIg0CogGDirj7AQegAk7EuhAUBQIHCwg4Vge+ihh4KWAkGIewQo8d15550BUGGcEw0F0zUAM6ad+GVqh/oOAGNaBwAHP2gL0CJgxwqh+4lPfCIIKNbxUEYAvpkW4IMGDwnH2pSWV4SpquGuLzdcd42qDh7Sn39zl0r3H9TIocPC9N68eQuNe9PVtZ/L6ZorVNSuZTD1AmBaNXe+XnroMVUdOap+ffqoV59eet1lzrmKky84TwNGj9Tzjz+pNQsWGRjlaZSBYP+TRqhlr54uh1rtWLlGrz77vHnfrZYd2unKm27QYfM61zyuWbnKmDpPp5x6ukZOPE1ZxYWqrijVKrelRc+/ZGRdq+pmOTrzIwCxAj1iIJZh0Nlt2EBNu/ZyzZ3xlua/OkPpZbUG+rkadvoEjXLbycvN8wCgSotmzNSCt9/RkfISFXRqp8uuv1ZbFy/XnCdfsoDP0JnXXaweQwfoqT/8SVtXrfeYINd1KUsDR4/SSZNOUWHrFjq0c7ueuvte7TdwbGGQdv5lV4YTF1569FGtNrjPdv5Nv+QC9R022G0/231MiV574hmtXrQ8rHHt4Py69KMfUbrbHOdRsjEgaIR9+V8KRLvd1aKRNpjgqCTAGcACEALwgXAHMAHE4D5qg7jiejCAGHWLaUz8Al6pv9RRfqm3fGd6krqDNo4wIfzzjfAYWDAoAXhBod81MWggXsIlzgj8Ij8QdZD7GC73hBsHFtRdnvHLoILneA/PfGOQAvAjPtbG4YY0cOGW3wjCIm/wwPVhosR8RUIfXKLD4cdXZh2aGj+5MVZVV2jtyhXav2dnWEfVzwAov1VLVZSU67mnn9VbHpEuX7JQG9es0tbNG5XvEf3C19/Q1hUrdOakiTp92ukWzsNUX16mORY0W9asVvsWxdq3cYMqjxxS+24ddcFHrtCwoYNVtWuvdqxdo1bNMXhYrycf+rPkkfm0s6brlGlTNaB3X5Xs2K35BjnFhcXKLypWhjumBjPNdNDO9Rv06sOPKq20XOeefZbGn3aqBdgItTDwW2xBumXjZg0Y5NG0BVqFgcEqjxK3Ll2hNfMWBOvwZ5x5hsZMGBcOpl48850wJTlh6mSdccUlGjn+ZPW2QF2zapU2GFhwNmP1sVJtXb/RnVp3TT53mk46ZYQwSMupAjUWzFPsd+L0M9R3cD8dO3RQ8996WznpGG+s1vy5c1Vy7JiGjRqpSdOmaZx57TtwgJobHGzfsElL5s0P5zEOHDxIkz1KHjvxFA0ZNlTtPPLe5zzYuGyV2rVpo54GWXOd37M8cu/UuYPOv+GaYM6jW/fOWrlksVYYcHQoaq6s2gatW746aPbGnzFJUy68UD06dtGulWvF2X/tevdUgQFNncs80zy+2wFTIZBuJkNd//nez9wxhXLw4AGdf8EF4diZ3gYUha4jnQ12BhicMTJn1A9wQjvFFAwjfDRjACSEDWYDAEOM7HEDQELzhYDhYsQOwCMuhFEER4A7NBL4R4Ch+UI4oU0AYBHX6tWrww45NHBo1QCMaMfQKKDxABQC7hBCaEoQxvhHSDP1hNYN3gkHXjgj85JLLtb4U05RX/Pbz/Whr/O/TcvmqnX9XjBrluoMgtt17qwRBi6VBvL793NywC6Vl5ao98B+YWpttwH6y48/ExbGn2SANdblX2sBuMIAJC87y8C5t+oN4JcsWBhOPUDTWmHhuWPnLi1aMM/uFmnLuvWqdRusNpj2cCOsnVztNrd96xZVV1VosOvKKdOnK6d1K1Xlpik9N0NHzMuWlavdzi3AczLV24OCnIwsrZ6zUJlVterUs1uY7l66cJEO79wbNFndBvQL9T+zuMASzOHkZanzoL4a6bZ96jnTNe70iSowQNtmfnau32Q3GWH9YgsPJhYbbGKwt9pdSWfn5+kXX6CiTh3dWDMMDCu1YtFCVTh9hYVFLq8BqnW7XTTrHQ/kypVjYHXMA7ylBjfLnA/rVqwKWsFwELgbfGllhYratFLnXj1cH9FLN2pgg9baAzPHAagAhGT6l7V12AxDK4qmiQECdQPbZIAj6iUghzB4BrTwHdACeOEZMMM36hkghvrKN+Kh7lCnqMeAnwjOcBfbEmHAD4CHsFlUT3jUb+o9pwywng0eqNO44TtgD/6o/4TNe4ASv8RPO4qgine0j2gvjbDQODM9ygAFPrloE2ihSQO/8Eq6GDDFcHkHHxD8Eye//9spAWIJfXCJhhZu+J9pukZtSHWNKi1EDrCYv6ZOXfv0VbM2rYOzLGWog4U3C/MPbN0etEat3ZHvN1AoP3zUndFOLXCnPn/hgqDdKnAnU5CXr44W1Lt27tAxg7zOQ/qqk4Vmte/XeyR/4NABdejXS/V5mVq3YYMqDMS2b9+hOfMXWEAsdidRoSx3Dt379Fazlq2Ume8RYgBi6Tq40wBlyTJVucPaamC1aO4izVvoTtwClH1Uhea1T/+ByjdYaNm2lQ7u3aV97jD3uzOaYMA4YNxIpeVnGQCVatWyZQZ5Wep38giP4FuHDp4pus0GXtUWFG0t7EvcgR08dkSjT5ugNt27KK2mXlVHSrRmzmILlQpt27JNCyw0F7jzP+L8KMwrUOuOHTTk5NHqOqCPyi0wV69crjkz3za4W628wjw1b9My5GGrdq3CdOqmVWu05J3ZzpuVBlG1at2qtQXSIW1fs1Yti5uHke2KpQsd/kF1G9RHPUcNVkOWnM+52mrhWGJh1rFl63CI+OotG8PRTP1Hn6T8lsU6dvSwVi11uBZaPU4aGjY8sNeNvGShNvkKUTPqeAgAjGcLZHf6ABQ0TZu2bNabBtlvzXgrnNvXrVsP5YRpzrog3NBoYSqABdWsW8EPwImFwUwPsa4FQQEIQrvFtA4ACUCEtgyhwXQhggh/CB7CwE4TWgqAHFoGBCKCFsGGQASsIVRYhIywYboHfxjbBNihISNMBBaLnRHOAEeEFzzBD9NCTDtx0PM+1+EXX3xJS1cs97c5mmcg36lDe3UxIKyzwF7idwCMVu07Oo9HqHUnDm8+rDKXwRED8XYd2qmF41hu4LNq4RK1btNWk84+W+0swPfs2at1HvAwoOjp9pBXkG/gvEpVTl++hWznrt1CXa/NMrjIz1Z2noWpy6u4XRsBRgC/G9euU7kHB+R7lx491dtAONPtLZiQcJqObNup7avXhrWA9R4w9RwyTPkGYmsXLA5CtmXXDmrfq6v5WK2KPQdVkJGjNh06uQ2MDBpWlgIwWGP6HY1pvcFpQ+PyhV0eBO1cv9nvM9Vr6CC1aN9GK91eS9w31Bo4tWjfQf08IMtiPZjDwcTJcg82asurVWQg1m9Af1eveq1asSy0CyMLterSWVnuM9IASNkZyvcArnn7tmrmttulZ0/16t9PzTwYYyqc/oo2Sj/W9IogiPqK9hXtJ/WKgQDrp5iqow6i8WS6EWAPYAOQsAOT+sIUIHUXUARgwg0AhrrBPVOVABfqI2utAO9ov/gO+KFeAaZYdI9/pgyZxoQP6hm/XNR52gv1mMEK7qm/1FdAG37gk/IlfjSygC6OaIpgCk0x7QMemIIFdJFGvlO3mRblG+/gmzSRVtofYREHC/zhhelMBi1NtXsfBkqmJhP6QFKolm5kVE4ubCL5ZWpKrLZOhwxWFr4xQ6st5PoP90j73LNVYOGeVpOm6iNHNfflV7TKHUyugcSYM07XhjWrtdONecrF56vXiOGh48XI6j4Ds6qSMhW783z1qWd0yELq5MmnavSZU1R58IDefuhJrV+2QuOnnaH2PbvrmSefCovTz7n2KrUy8IKXiv3HtGf7TrVs5w65dQs1WDjVGCDkmO8dq1brlQcfUZ5BwNlXXKpiCyfQTIPTsd2dDwuR0Six+PiNZ57Wvs2b1MYjTYT5MY+wx0yZpOGnjNWRPQf05O/u9miwQKdeeqE6OO766lod3r1fT99zv9LqGzR67Fjtdae+cPkSnXXZReo/bpSzMF0Vuw/omd/eYwBbp6lXXapWg3qpOq1WlRaQ+9ZtVqviIpVVOC8MONsZlHGocmVpuVbNW6i3X39DAww0ho4coX379xi0tVeHrl3DwustK1brjedeMPDqqU5O1+tvv6k+AwZqyjnnaeYLL2rT4mXqPrCvzrj6IqUV5OnQ5h2a+dgz5nmvzj3//LC27qnnnlOegd7Uyy8y2OuifWs36JU//VmZFnpnfORKte7VMwCx9AY0DKbQ76bAF2vDeMG6Ou4BK9QZvvF/ylZWcBgo7KzzCwRgJLRKdOaMvPmNz7gJU0gIU9+jkWT9W1g952fCiWGFe8cdQIF/EcJETDh1PPsXvgiDeGCnpob1dLhzsTClhOD2e7QTIR2NRPg84491cKxvhPDLe37hmXV+TM1nuz4xcWTXOrptux64405VHCvR4DEna8pllyjDAPHAlq16+k93a9/Onercu5f6WrDNeOUNpdc1aPLZ52jYhHFhHdryxUv1xD1/UrPsTE2aPl2dDbCff/Rx7d26TR07ddSF116tgo5tPZrIDVPDmK9gITxAh2UEqqzV8w8/7raxQ1UGgwOHD9fkiy8JBo859SLN4Gvl629rpt001NWorlmOpl13lQpyCvTQb/+g6qpK9R07XBPPnao3n3tR62YuVF5tutq5HU678Ro179ox5Ct5WH7wqOa98qbb824Vt2ml0ePGaOOiZZr9wqthE8G0j1yhXsP66aFf/067Nm0LSxZ7DBqs89yOC9xm6xtS+fXQnXfpmIV/G7cBTpXIN/h87IEHtNuDvnadOuuKj31MRQa6YaFlWEPXENJWZvBMWeUXFAbDwCm+GkGYieyIlHrjEFx+WLqnrWNjDHAPCGFNFfeAIw7gpn4AULAHBrjinE/qA2scL7744gCu0JIBzgEwDAIAQmiO2KmJdX60roCheLYmuyGJn4EAAAdARD3CzhlHNKFJQxMGKONIKuJjZyf1jQECWjAGDAAjNMIcAM7uUMATU+2AS+oygA9NHOd9QoAv3gPYSCvvuccv/DGIw14avDz88MMhb+CT9ZvETZpZTkC40IcFiCUasYQ+kEQDo4lxITbDInY/sBORnVEFLZpbMHQLPdwag52lc+Zq0ay3tWj2LC2Z+04wgYFEYst7vyED1b1/b+02kFgwf57WL12mFR7Zse5kx6ZNys8xGGrdJozKStwZdOrRS52691CZAdqGTVt1uLRM7bp2UZuu3Q1SPMrfsFnLl6zQigVLtWDWHL094w1VlFeoR98+yitq5v63kXeDseKiIjVzx7xm9Wotc4e5cdkyLTOvcw1a1nqk3d4j3tqjJXruoUdUU1ap0889RyPOPEMd3CGhyuf8w4PufNu2aKVdq9ar8sCxMOWyat5iLXlzppa+Myd0UGPPOE3dBvTRqnWrtP/oIQ0YNkSt3TGzdiXHo8eCFs20fssmLfLodd2iJVo5e77mvPmWKgz2unfvptrKam1atU5zXpuh5XMXau3SFdq2ZbuKW7TUuAmnqtYgbuGsuc7nBVo5Z5HWLVmpTes2KNcCY9T48QZOOdq6ZZuKWrZUjwH91bVnz5CXGw2slr6zQIvffEdrLRjZ6XaKO9XOJw3XEce5Ys3aYNC2j8FeQWGRjh08plVr1gftSO+BQ1RY1DxsHsC0AJkaAI8rAhbSmf6hUkTYgiAMoMcUAJO/p8qBupMqE9yE740gKl4RWJGXhIGmER+puDC5kBGABlo53kExrPDsC/8I51q7h9+wscCfEPqAQjZEIJBD3P4Q4spIVyYbHCzoUlqUVPhcQZsCX+YDwQcPmez0ayT8h7DsNyMrMyxY90jF7cVxGbAxRbhk/iJVVtWoXZfOBh79DUrcdgqaqbhZsXZs3KTDew9o09p1Yfpy8OiTNHbqGcowsCKz9nrgsoqpSdefDt26q8+woRakR7TTgxdA+9pVK1Vy6KgHHBmqOFqqHWs36dmHHtPzTz6j1StWqd/ggercvbPrcYn2ofUxQBO7GA3A9mzdotcff0rLZs8z4KoKa6rq3Q579Ounwuw8t6+lqnKeterYSQOHDbfgbenmnBG0uPsOHNDWzZuVZqCHdnrdkmV69YmntX7FyrCjMdfgiWnaAwb8GzZuDH1G34H9wnrHlQuWGCgeVYXzs0WHturrviEn18DJA6ryw8f8fWloy9ktitR32CC1db4dOXRYux3WUfO/Z8duFWbmqLasWkd37NU7z7+iFx56XK+/8IrWu12yOagYjTxl7rrKrs9UbTFRro23kdAiAZyYdkZTBOhA44QmjPdoi3iHRhWgRZ1DawpIAqwAeqgbuOUdaxghtF4AMUAP9YRn7qnLgB3conUF6AD68I8Wjjjod4ife/hDUwsYBLyhBYMnQFRc28h0OVP3vAM8whdhET9T70xhokFDG0x8TN8TJ9o/QCBTmMSHphkAh4Ya7Rt+2UFJ+gGhtJHIB34ixfb4v5kSjVhC/2vorysqWog6erugLau30LeIVoMbK5a/qdah2/PQPAjVAI4s0NxR11RUyQPyYB8JC9s4c1tXXS0h+MGgLwhZu6GRR20Hluwxv8A0WX15tcGJwYCBXobjQ4OA/bAAwoIgtXfHi4FVpjcYQVd61MqieaZQWC/CET2OKGgRiCMjI8sCOkP1FsDmOpU+d5xoCxjxP3ffQ2HkO+XiC9V9QL/Q4aHlQQizgzEYtgz8pnKKDZqET/5k1Ztxu69ljYaFbhD0pN/CL+w+5B8819Spzm7wB6jIcocXgI6/oZXC3hj+w45Npz09O5VmND90mGjg0ByFnaJAaHZY+n0QSLDnb2y8AF6wLieIKbROsOyIQlrYvern8MpCpgFbDHbDMzgk8G7+4Is8DuDLH/mBcMdtKPfGb+HFX37sL+U+1f3FtyY/o62kPPFb5XrFGqpM85WCRI1u8RYDbvKKtGLSIa4H+iuyA+Lj7FHqY1PNWSB+IjshfOplalE2dtSgd/1SPsFNo0P7wV0qPD/6P3YrPvHnB8N09aCThmniWWe6vLJdxrXKNkJf5IHIAgN5eG7Zvq3r1QVq0bGD6tgJ6zawfuESzXjt9VAHxp46Uf2GDg71YvfWrXpnxgxtWbMumDSx82DuhR2GucXNNGjkcI2cME65zQpCXSg3WFq5cJGWzlug0pJjIU3ZBu49+/RSj169tHrlau0/eEA5Ft5Tp58VzEk88eQTqnK9HzBkiKZMn6YcBK/r3KGDh7TafK030KsxYKpEk2aemrdsoUEGikNGnqTcwny3zeqwbnPe2++EOjX1vHPVpXsXvfj4k9q5fYdq3WY7eiAXNrkYRJCNx/Yd0IznX9Iug5lWXdprzKkTDDa6Gjg2GDhu15xZs8I6uPLScte51E5NNNRsgujrvBl12kRlN28WzMhYsKZMzFAwTm/ojxrbVFMCRFGWoR77l7yBQvmaKMdUu0r5o4y5f7fOmELYjc8xrEgx/BgO36iXMR7eR/cxDH6JJ/qL75r+Hs9HDC8ODmKY75We+D36j26h6A5q6i6GA0W+4rcPAyVALKEPPMUKGppck9pqWRFMPHAh2hGSHDGEwAzf/QcmCaYZ/EwTD1Oc9ke7ThlwdKP2X7gPYeDRv43ggpDQxmU0TmsBCBD8AJEQfpOOFd+YUOBN6i3rmIxFCCUVrXmwX99w7h/BgdE4PgYgwhU6FjNKiviI+YtcA4EjO3frsfv+7NFyuc674jL1GDzYeKVxGs08Me0FIAJUoYmBN+xJEWkUBuQB4Ag+EAjwi/YGgUGMwVyImYI/3CD0MfcRQBJM+SVC2pGGvCTf+AvptD/MGLCLlHzK8vtsJwFTA1j63rR1i8PK0tnnn6/rP3qjci1Yg1aIsgGQmIfd23boM7d8ShddeKFefuklncexMFdfFcomRAM5gs2bNui2b35LN914k047c/K7ZQFfUOCKvGgs0+g3JAMyf+QbfyyyDs/vCoAGVVnA//gHP9TGTRv1/R/9IBwIH0yAOIBwPmMIKOU3RJkKovG9tGHNGn3/ttuDGQ1G/4MNJtBUDBs+PKzP+/4Pf6hOvboHtyFtqbvAD9TIrm+Iw3nr9KHJvf0739W/fvObGj1qlIvTgpLvIVX44Be3FpBM41K+jVOrRpHByY49O7VyzWodPnQkaKda5xdq0KDB4Wighpwsvf7Wm1q2aoWmscmhR09lu2wQeqQTNqsN5J9/7jnt27dHl156sQFMuwC0qapMTabApd37gmfug0A3n6GVBVb9HXbR9sGv6y2Uif08P9fy7PqA5g+AGPKAX7sP/n0f8ol08SJmlm8B7fCQyjfHjxuQOx/NT6qQeIdgdzxOGwfPmyMHRRv3IIC4HGgobwcVbI01arXS0v3deUBmbNmyVS88/4J69O6tM6ZMMdhL2VerxR91xGE+89TT2rB6ja664kr16NnTXwkE/lK3lC0Ag7rIL89caH4iwIiAiF/aCYMvnnETwQluo18oDgCiH/I0votxhfrfJA7eESZhRKATw+c5Et/5FsPEL8R9TEP0D8XnyFv8heKC/hhmvOIz/mKYUAwzuvswUTI1mdAHnmhyXKE5xofGdkgHCrjINgDjFxjmbiyABwBGFpc7UhYGswaGkWrov2nI7mdYW4VtrvCODsdXAHd0QjR4x4GwpEMGtNXU0IG7I0JbhdCxP/hKdVq+82+45yXk8NnpBRiiK8TYKveZdsKV4zB4D0BE4ABoYC1ok/wcOji/YyfmgGHDNHzsWLVs3cZ+CAURgoAyn8xBOn28zzBYyahuCLvP0urdafvKRojYLYZiAVwc7VKP+7SUVgq7YE4modm/v1UzFWbh6LDCN9JJWuzeKNJx+X2jBjFYVfdflt1SDtmOj/ifuO9B/etXvqrLrrxCX3c3M2H8OP3xzl9r9+Zt4SDnimOlYbp21/YdyrUgKz12RI89+Gf1s9BaOH+uBg8aqCEGnHt37tDSRYt06MB+FeTmqOLoMT1ud62Ki8PBzkcOHkQx6fRmaN/uXVqycH6Yzs3LYft8rQ7t36+y0mPhHTl29NBhLV+8WPv37lVhTo5qK8p129e+pp//6IfqZuCERmZA3z4aPWy46qqrVV1dFQyGHj18yGBxm/IssKtKy7Rt4ybtdXyYzcDmFrKutrpSLz/7vGa/9ZZOP/VU3fzJm3XqqRN18uhR2m0wtnTBfHXu0MH58hUtnT9fxQWFwcYcO4K3bdqsPTt2Kt0AGK3VwX37VWpeSw4dUnFeviaOG6tWzZur9PBhHdizV+st5DGOiimJQ3v3aav52bF1m+bOnKmXXzRIcD7mNyvUMaf9gQcf0DNPPx3sqrVo1VIdunTRoSNH/e5Zrd+wUa06tNemXTu10OBxwIBB6tShcyhbiKoMXKGGZzlPOziP2rXvIMwzyHlRCxC2o2CM2PUs1EK/p4mkh92urmOuc5jNAAjtP3BQv7zjDm3cvFn9BgxMTZm5blEP652JmMsgzBQ49jsY8MVB+bH9BS0u32rxlaq78BCAl+OgXeAPwIBx6AaHxfRnGFzZL6ct0Exl3gBYLN5n4MKu0hXsSPVvixatQp0nHn+2O7sJl+t6Xq5atG6tDp07K6+oUPsOHdRv//g77d67R927dQsgNj8nV926dFW37j0CyAHcOahQBuRtU2ARwUtToMJ9BCX0A/wSTnTL7/H38bnpdfx77qGmz02BGtfx95Hicwzv+HCbPscLeq93cfcmcTf1G3+h6P74cD9slGjEEvpfQqkO8a/uQkfVCAaMpKjJgCW65kDhOfUbPpp4rjPyWrJ0ibZZaJ1+2unBgj8jeADUkWPHtN3vMTXQomWLYKiVBblsN0c7xIJpwmf9DVqAw0cOa8+u3eHgYKCRu3nlGixkWrggNBAUuRZeHD7ON+x+MfW1bs1arV2zxqPpM8OaFg5BLmf7/MrVatOylfr07uXOR2EdB2lksX91jUGBn1l7sX7DJh04eMjCtkeYbt1rwYxZhZLysrDWJDfbAMMghKnLGgt2ptcAE4C9cgMPzFWwsBvK4/gY8s3fEFpMrbGYnM5v6bJlFsqd1IUF+hYgjGLz8vNC54kcqzJIoVtH+4DGK9tXusvimHn7h0992uHV6E+PPGzhWh0Ea0ZWTgAZn/3kJw2uFuqTn/ik2rdpq598//s6bcJEzXjjTV1z9dV66okndLl/O/foruUrlmmoQeiDDz2o/QYnn/7CP+ibBjLnnn+ehvj9s089rR3bt6tPn75648039Z0ffF/7DL44SgbDkaw5ueCiC3XKKaeoWVGR3njlFQ0fOkxPPvGkDhrU/OAnP9Zv77pLG9et1ze+9U0VGeDd+atf6vCBQwa9rTR3wTx974c/1F2/viuYKuhukALQGufwsAX3+3v+pM/+4z/q/EsuDlOaTz/6uH57552aOvVMXXL5ZXpn1ju6/957NX7MOL35xhv6qkHf73/3+1DHPnnrLTqw/4C++PnPG3QO0cBBg3Tv3Xerj4Hg4kWLdcrEibrupptcV7fqVz/7qcaPP0WvvPqqPvrJT4RyvucPf9AnPv5x/eAHP1T7jh3101/8Qg8/+ojmzJunn/7yF+rQtbNefPmlsPPsrLPP1uQzp6TKzWUJ0F7hOJ545DF1691TeS2K9cbbM9Td4CHHAKW6rNLAskqTpkzRuImnGNCV6NHHHw/TfpdfdIkO7t2v+fPnadeOXcorzDeIqdSIUaMMPE8L7WuG00qdAcXU2E+Xbl01cvSIYOdt1ZrVKnA9btGipUaOSB0kjZV6GmtZebkee+yxoHVi7RLtZ4LTzbT8GzNmBEAEIKGNTZ82LaxReuXVV7TAYD3H9Z76iFhjATkLyefPnac5c+cGMMZmB9YnTXRdG9C/r46VlenJp55yva5w3Wjm+rUvTINefcWVoS7z7bABOHyUOP0HXa8ZHAwdMlQvv/yKevbqqUGDB+nZZ5/Tjh3bQ/zssh024iQd8gCBennddR8JO04xrLps2VLl5zqv3I66u26zGJ+F6tRR1j6xPox1VuxYxCYdi+xZbxUBCH1UUzASgVpTeq93f4v+I/fv9/2/Gs970f9EGB8GSjRiCf0vob801tRdanQJgEj9xtES9zTuplfKLWovdkehTN++c6c2b9mi2XNm66233wpC4Olnng7CbdnyZWreokXYbYRV7KUWKtGiOtMRmLl4a8YbYREvO6bYyfTOrFlhIWl5WbletwDCzMC2bdu1a/fOEEf/Af21e/eOIGAYGe89sE+7PHpeuGRRWLD65lszdGDfQXfC+4KGIMfC5/77HwiLVufNnWOeVoZ7OnTAA1oMOmwsT283PwsMarZs36bDhw4Fd4uXLNbbb89UTVVtsL6+xcBtUP+BwdzBM089q7Wr1wah8aaBD4uTMbHw1ltva6/T8tbbb4cF0VnOiwXzF4T1Ttsc9vMvvai9Bjhvz3w75B07rmpqa/W2/W210Ny4cYM6d+scgBoGXnft3qUZTlfnDu3Vu3t37du2Ux+/7nqtXrZcMxxHhYX0DTfeoK4W0K++8pKaWUBu27FNQ4YP07p1a9WyTUvNnT837AAbNGSI1q9dG3anYV/rHftnmnOswRAaohUGjAgvplpvuOmjBhlp5uutUFNQfVxrYTjeoObF557Xc888rxHDhmv3rl0qs5+zDegWLVwYhPA07Fw1pruktExf+OcvOW+W6m4DqSOHj+i2b96mmc5XNiacff4Fmjx1mnoZAA4YOCgs0k7LztKWjZuC8Gfab7SF6cpVqwKgbdu+nTa5Hk07+ywttkDGCOuok0dru/P2CdeLs86arnMvON8grHdY4Dx34QJdde215nuC9uzdrZlOT4f27VVaWa5Lr77S1bleC1y3xo0dp/UG9WyuOHLwSNBY3XzLpwyeuwVQTT0oNYgZOXqU2rfvYOnHVCDTUM4bX5i8QNPFgAb3l196mc4/9zyDlVN0wGB0tutf186dVVTQTAsWLAxuAOkPuH4edZ707NM7mKo47PawxMCOgQl5NNx5fOP1N3iwcYbGnDxGzZsXq0vnLgEwr1y2Qn39+2mD9d4edMAMYcIPQC/sBDQoufSSSwJIe81t6rkXng9tEDMgDEZok5h/YPE4v9c5ry6/7LJwjiGmQwBPtIWXX3lVp02apBuuv97AbJQ2GHBTd+kvqAMr7eZMg80zJp1uNuq1YvmKAO46dOqoJYsXhwXq1153XeBj1+7d2rVnj4qdFtpExw4dwyLzPgZRK1yvBw4YqE/c8smwIJ4TGtgxSBv9swcFTE9fftnlweo9pyVgyoENQoBK3DFQ4MxGwCPvo5V6FupDsY+L901/m9J7vftb9B+5f7/v/9V43ov+J8L4MFACxBL6X0o04P/slVprwH1YE9aQbtBzIICSLAuktq3bGigNCB17L49wsS/FqJsphAED+llopQdr6YyMscEESCp0J89W8ZKSUmVbcAOeamprVGrhwYg+z4KiU+dOYVs4dn2wfVNTU6e1a9cFAQh447l58xZhxEt4HTq2V11djb/tVps2rUP4WPxv2apl0BwwXXPo0BELqzQV2f1m84nwQzsFmGpld4cOHXT8Zco3qEFDhZCoqqkOtrQAg0eOHA0jdcubwBdbxeORKdOmTVWlgSVrgQ6YP04UYE1aybES85gbtqs3Mz9oDJoVFgbt2bChQ8P7zk4rGrge3XsEgJCRnaHRY07WVIe53ml+7aWXtXnjRl1+1ZU67+KL9dFPfEynTz5d7xhIABovu+pqnW+h275rFw0bPVIde/fUqHHjNWrMWBVYEG3YtFFjLKg6d+sWND/tDQy2Gui+biFbXV+n6z76MV1/88c1cPBgvfLa6wa6B3T9Rz+qM86cpi49ugcgV8jOsw6dgvZzt0FsP7vtZYFY7DIYbaDAtNaKFSt1xOkZMGhImDYbMHiIRo8bp7yi5gZ4H1d/g4szpk3XSIO6hRa07yyYr9btO2rg0GHKysa2UVpY99aetWHOm7YdOoSzC7v17Bm0Rf0GDtBIgy9OPjhSckxLDPp7GIgArFasX6O3Zs9USwPXoaNHqHufXho6aphatG2lrPwcdezaSSPHjjbfg9THfLdq11bt7JaajW26UWPHqI/BH1NtX/v618IC/yHDT1JNfa3zeGmY/sPUCAA7gC4DHswioG0bNmxoAKCbN2/SySNHuU2kDNhu2rIpnEow2OECDleYX2x1tXPcK1YuV1GLYp1z3rkGlKMC+Bk8ZHAA4qyvQ6Pcn/ZjIF9aVqoNBuoIXgDX/AUL1NZh4D5Mu7m90VTBhlXma8nSpUEbPGbc2BDe8hUpg7sc54MNNmy3hfhchtQ/BjMc44M2ijjY+Yd7dunRrgF7PXv2CGHOmzdX+/fvCzsJWcO30wOZoAn2oAJL+phwwHwDuwCJl/aAwVzyhx2EaK3YuQh4au/879e/X2j3DIbQoA4aODBscFhu8E0YGOmlTyHdACv8Au4YYACyMMWAnSzMQrA7kPABlvDK2ZLscIRIV6JB+nBSMjWZ0N8FRZV+rO7V1RxonLLhxCiY6QoWnjI65R3EfZAM7vfoFAmDdQ1caF8QINzzjXs6f+Kgc0WI8Y74uI8GCLmPW8bxyxQF7/ItbAA4rEdjZyLhABrZjs86pzy7RxsE4MNOEVOk+IO57MYddaxnwRxF5KvC6WBHZ0VZReosPnfoCGCs1lc4XqZK165bq9Vr12rqlClBKPGdfED4sOAbUMF0KDv8ECTwCw8cLcP0ZdiZ6D/+oW3Ms7CCEKxM6bJLlHV5WY4fN9UOO6z9cToxmUAew28UhFnZ9m/3ZDvlQhwAXTRc5D9r9cgjFnmHXYcONBjypFwdX9jZWtuQ4pdw7TbsIPC/EK6fmdIijcRHmrKyMg260ZPyPXVBHC4PiIdf3sCjH8wTcaeF8iJO0hfqlwFHrYE0OywJi3+skyLuVFi8bnQbQkytYYIyOKsR/v09VW9S9dX/hQFBWDQe8qPGgCDX4fq73bIQ/tmnn9FPfvRjtW7VRh07dQ1AnDr2xS9/KYDhY643L73ycgC9+a47mCXACO+e3bsDQBhmEHnRxRdp7tw5eu655wPYAYig8X1zxpvq07dv0OKQz/fde284+urCiy4MIG77zu3qaCAKwAA8ADA4G5BzB7ExBdgBwGGWABtSHPuEhug3v/lNAFCAFKbkMKQb2wtti+OjGIhgMwrgQlgYE4VfzuOkLvOOdsQz2mvSjKaJPMXYLvWZgQZTgmijmOojTKYCmcbnmQHRww8/HMIjLMoGwDV27NhgUuLBBx8M7ZrjphgwwRd+GOAQP+GgxTroQRqbUgBRpKmnByTESbo54JtpVYyy0nbwS15hrBQ7X+QZGjryhrwnfCzak54bbrghlFdCH25KgFhCf5cUq/37jS75zLQmUhS3x7sL75CwODToiG6aNqf/6zmI3+iO7ynvQT3FFKpvly5YoHvvvsfCq0g5ebk6xcJi7PhTAigC2LDWyzdh8XAI2xfhhTCJIStHzzzyUOjoP3HrreFA4pTtqbRw5t9rL7+qj9x0ozpjjLamKkzlLV6yRMUelfft3z8sVA+AKIvdTIAB1tUYPDkETDlgCwjw1MUj93vMJ4cXM40DL8H0BLwgUB1GrcEua994ZhcogOYvvEKESkLCQ3gf7nkd33Ebn/0L4Hp3tyAfGssoZGSj/7DeDS/kjf/AYbwACqXy7a+9BMf8xlv+C/epMsGNOQ9Cmofw2e8AQoQfKYTtX/zDIxGgreI9/mOE8BXTEHg0v4TCM+7xEJ6ZUvddcM+v/3Cb2sWaituw0+9wHa8mZHf45Q/ACf8MGrgAogwOuACsrA8M711uhIeG52jJMTUvbq4WBlJoqQJoefSRAGQ/esONKnIdBRAyZcsAgAEIV4yLC+BY6zCpM3EwAvENUE9ccQ0UvDYleCQsrvgNHgFTPGN7ijBDuZiIizABdIAp/EE8A+4ASWEQ4fgYqACU7r///vB8scEjU5mAXgyXokXjfEZAIvwTFjxyT9ykJ8bFFXmEP+4JH37wg1t+IQAZ/uCPeHHbNEwouiX9EOHHdwl9OCkBYgkl9P+LaGmN/WkQquFFIxlkubcNZ1/+/Ec/1qAhg9W5S2f17tVLP//pzzRlyhR1695NK5ev1DqP9iedPkkb1nNcUIk++/l/0K9/8aswhcP0JcKARfpf/OpXVFJaqrt//7twqHfrlq20dcPGMG3KtNVhC9peBmTLVi4PU2jnnnee3nrzzTD9inDt1bOXDh7Yr54WRkyftCwq1osvvRTYveiSS/Xn++5Tb/s/uP+AWrVuFQDIJodfWFBo3rtq4bLF+sKXv6RhY8YEMGKpkwJkTmcq7cCLVIawM/O9qUkevSc5BAdxfDdGHLwh9KZf/lZo0W2Ko7/cv/v8n+gqm/r/W8TOvfdy934xANHSUnAuXH/Ny19iPV5g4y66Dd/CPXnm+/DYJBzfUi8jAILQgqGxWbBwgXbu2mHQ3TlogVq2aGEwaTcOAzMn+AMwHE+EH8rbV+SFK7oFREU3UIwXavoe4hn3MTwohhufueeCYlgAMKYIeQ9QDIDL4IeLI7GYwmRavdbpyDVAwg0aPgyWxrxAS44GNLWT8695i7+Rt+PjJ4zj3cd7qOk91NRtQn8f9Jdan1BCCf1/o5QYbnKBVCzYamsa1KVrd113w8d046c/p46duym3oFinTZ6mlSvWWljYeUOGDuw5oJIDR7Vl/Sa99fJrYcff0YOH1blDxyBoME2RmZ6litJK7d6+V8Ut2oSwKmvqtW//YQ0cMlxnn32eevTobYDXR8VFrVSQ10x7HG6PHv101jkXKL+wWCVl1WrXsavKKmrVrkMXDR40XLm5RcpKz1FlRY327z6k4uLW6tN7oPbvO6yjx0o1fNQoTTaoQztXVlktZWYFTRZal0ZjHU4xe0zpfkh/qhtC9vzfV0povf8VvIb7SPE+vuH3+Pv3uqCmz5G796K/5uEvF5qu93rf9IJi2MdfvH+vK8P/84ub/5v++i0wIMKrpvGmAEJ0m3LR9DvTyfyiNYpaHqZ22U3IQvVrr7lOUyZPDmdT4o6gQpj+xT33EUSE7ybCiPf88twUsMVnfrmaUvQXiWfcNg2v6S/EfQwL8MTmmDvuuCOsweJiJy3Tlmis0EgxTcgxQVddeZWuvOKKMK3KcTpMLwKgCI804T5MdbsOA+Ai8Y13uOU3EvHH/IDneMXwIO6b8h7pvd4l9OGmRCOWUEInmGiC7pIDUGGqp6aqRtk5qY6/uqLKHTNYJisIAL7lZLN2jfVh2FtCG4FhfQtC/1ZWVIf1RghTN29lZuc6/JTxRLRuYfrDApcdaaxlYr1RWL9kRxjERJgAmvgN0zv+xi45CC4RMMQJhTVkBo/VlVXBPhPuaxvqgpkMtHLBzhTC3ZcdB5DyXyME218L54RODIU6+h7l1xRUvJ+bE0GRF7RdrPOi/rMY/tRTTw3t6Pe//304vgcTIkxvstiftV5oyFjXxaJ5Fua3atVKl19+eTD/wXQ/GwRwS/1Ga8ZUPSDsxhtvDNOYtJumYPF4inx9kPIqoRNPya7JhBI6gRQFGcQdFzsOWUjPH/coy+rT/GRMgpkBcaQSgIpRtoFWOF6p0bhmdl5OuAfCBMOt9XVKNzBLzzSIIlyWoTisrJysMD1pJKWautqUQs7hysCLNVWs98L+JpAL/3wPF7jIF4viCQNe5LAzHVZDuoGe+as36MLgZjjKiHD9B5HWqCn420LoL3mC74ROPL1fefE+fvsgAIumdavWgAszFyy8x5wEO59ZuA9YYrqVQcn5558fFvuz8J7BC2cbMjWJG9aiAbg485D1ZAw0WDeGZo0NBNj4IkzcMV0LaPtbIAz6IOVVQh8coltNKKGEThA17ZgtQsLaLmxwsQMPbRKALCPboMjf09FyGfhwrBJgB+DFcTJp2dmqs/t6Xw3sTrT7dAuNNAMlLPJjyDLN71k4j2aN8wYzsnPCexlwZeflBgCVxmJ73OTmpc6hZDrGYTWkG8ihocvlOSu4y8rLCxbGw0ypv9eaD9wA7FjPlJOTqdyc3JSBV+I3/wipvwhKwFaAi76OJ75zJd1TQv89oo6xSxNt2J133hl2W8ZNAUxZspCeBfxotDDfglvq56OPPhoOo8YMBusiAXOYeQGYNd0MwD0X39GIAdio28dPUSaU0H+GkqnJhBL6X0KxoUYYwxXvjyfeN/1NKKG/N4qACPDEbkU0YKyfRBuGGQpAFGvf0G6hBUN7hkkNgBfaL9wCrJoSJi4IC8I9ACxq3hClDDoAagkl9F+hBIgllNAHhP7TTdHoKk73NSWmMqF3pwJ5PoGtO6X5SiihE0O0J65YDwFm3AOuWAfGLwaX0ZQBppousI9+uOd9JNwB6KK7qO0l7Hjf1H9CCf1nKAFiCSWUUEIJfegoira/BYreDzTF98d/bxpmUzdN6b3CSyihv0UJEEsooYQSSiihhBI6QZSshk0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QZQAsYQSSiihhBJKKKETRAkQSyihhBJKKKGEEjpBlACxhBJKKKGEEkoooRNECRBLKKGEEkoooYQSOkGUALGEEkoooYQSSiihE0QJEEsooYQSSiihhBI6IST9H8+PPaWOeip3AAAAAElFTkSuQmCC"/>
          <p:cNvSpPr>
            <a:spLocks noChangeAspect="1" noChangeArrowheads="1"/>
          </p:cNvSpPr>
          <p:nvPr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312737"/>
            <a:ext cx="9444622" cy="641031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19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43" y="112295"/>
            <a:ext cx="8862588" cy="65164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0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Rule Extraction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F3828-288C-4DA5-8182-E0201CA565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149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630</TotalTime>
  <Words>790</Words>
  <Application>Microsoft Office PowerPoint</Application>
  <PresentationFormat>Widescreen</PresentationFormat>
  <Paragraphs>197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Century Gothic</vt:lpstr>
      <vt:lpstr>Wingdings 3</vt:lpstr>
      <vt:lpstr>Ion</vt:lpstr>
      <vt:lpstr>Stock Predictions Project Presentation</vt:lpstr>
      <vt:lpstr>Biography</vt:lpstr>
      <vt:lpstr>Why I chose this project</vt:lpstr>
      <vt:lpstr>Overview</vt:lpstr>
      <vt:lpstr>Introduction</vt:lpstr>
      <vt:lpstr>Machine Learning Intro</vt:lpstr>
      <vt:lpstr>PowerPoint Presentation</vt:lpstr>
      <vt:lpstr>PowerPoint Presentation</vt:lpstr>
      <vt:lpstr>Types of Machine Learning problems</vt:lpstr>
      <vt:lpstr>Data Gathering</vt:lpstr>
      <vt:lpstr>Data Processing</vt:lpstr>
      <vt:lpstr>Sentiment Analysis </vt:lpstr>
      <vt:lpstr>Sentiment Analysis (Continued) </vt:lpstr>
      <vt:lpstr>Training models </vt:lpstr>
      <vt:lpstr>Random Forest Algorithm</vt:lpstr>
      <vt:lpstr>PowerPoint Presentation</vt:lpstr>
      <vt:lpstr>1. Random Forest</vt:lpstr>
      <vt:lpstr>Random Forest (Continued)</vt:lpstr>
      <vt:lpstr>Random Forest (Continued)</vt:lpstr>
      <vt:lpstr>Linear Regression Algorithm</vt:lpstr>
      <vt:lpstr>2. Linear Regression(Continued)</vt:lpstr>
      <vt:lpstr>Linear Regression(Continued)</vt:lpstr>
      <vt:lpstr>Multi Layer Perceptron  (Neural Networks)</vt:lpstr>
      <vt:lpstr>3. MLP Classifier</vt:lpstr>
      <vt:lpstr>MLP Classifier (Continued)</vt:lpstr>
      <vt:lpstr>Challenges and their solutions </vt:lpstr>
      <vt:lpstr>Initial Graph                 After aligning     After  Smoothing    </vt:lpstr>
      <vt:lpstr>Conclusion </vt:lpstr>
      <vt:lpstr>Most Difficult parts</vt:lpstr>
      <vt:lpstr>Lessons learned</vt:lpstr>
      <vt:lpstr>Further 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Predictions Project Presentation</dc:title>
  <dc:creator>Daultani, Dinesh</dc:creator>
  <cp:lastModifiedBy>Daultani, Dinesh</cp:lastModifiedBy>
  <cp:revision>160</cp:revision>
  <dcterms:created xsi:type="dcterms:W3CDTF">2017-04-18T20:17:09Z</dcterms:created>
  <dcterms:modified xsi:type="dcterms:W3CDTF">2017-04-20T19:57:14Z</dcterms:modified>
</cp:coreProperties>
</file>